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21"/>
  </p:notesMasterIdLst>
  <p:sldIdLst>
    <p:sldId id="258" r:id="rId3"/>
    <p:sldId id="279" r:id="rId4"/>
    <p:sldId id="286" r:id="rId5"/>
    <p:sldId id="262" r:id="rId6"/>
    <p:sldId id="265" r:id="rId7"/>
    <p:sldId id="1438" r:id="rId8"/>
    <p:sldId id="270" r:id="rId9"/>
    <p:sldId id="1440" r:id="rId10"/>
    <p:sldId id="272" r:id="rId11"/>
    <p:sldId id="520" r:id="rId12"/>
    <p:sldId id="1442" r:id="rId13"/>
    <p:sldId id="1444" r:id="rId14"/>
    <p:sldId id="1447" r:id="rId15"/>
    <p:sldId id="1443" r:id="rId16"/>
    <p:sldId id="1446" r:id="rId17"/>
    <p:sldId id="288" r:id="rId18"/>
    <p:sldId id="289" r:id="rId19"/>
    <p:sldId id="266" r:id="rId20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3F3E"/>
    <a:srgbClr val="434286"/>
    <a:srgbClr val="F51D29"/>
    <a:srgbClr val="F81D29"/>
    <a:srgbClr val="2439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6" autoAdjust="0"/>
    <p:restoredTop sz="94660"/>
  </p:normalViewPr>
  <p:slideViewPr>
    <p:cSldViewPr snapToGrid="0">
      <p:cViewPr varScale="1">
        <p:scale>
          <a:sx n="86" d="100"/>
          <a:sy n="86" d="100"/>
        </p:scale>
        <p:origin x="1070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Chart%20in%20Microsoft%20PowerPoint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034691289007866"/>
          <c:y val="3.3531480205196161E-2"/>
          <c:w val="0.76111699160989743"/>
          <c:h val="0.816127227113907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Evolution des placements bancaires en BIF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Sheet1!$A$2:$A$7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Sheet1!$B$2:$B$7</c:f>
              <c:numCache>
                <c:formatCode>#,##0</c:formatCode>
                <c:ptCount val="6"/>
                <c:pt idx="0">
                  <c:v>2137708762</c:v>
                </c:pt>
                <c:pt idx="1">
                  <c:v>3099425809</c:v>
                </c:pt>
                <c:pt idx="2">
                  <c:v>4836143043</c:v>
                </c:pt>
                <c:pt idx="3">
                  <c:v>7119471818</c:v>
                </c:pt>
                <c:pt idx="4">
                  <c:v>8287361645</c:v>
                </c:pt>
                <c:pt idx="5">
                  <c:v>8000899614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25-4224-98D0-85537764E63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96"/>
        <c:overlap val="23"/>
        <c:axId val="470074936"/>
        <c:axId val="470076248"/>
        <c:extLst/>
      </c:barChart>
      <c:catAx>
        <c:axId val="470074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0076248"/>
        <c:crosses val="autoZero"/>
        <c:auto val="1"/>
        <c:lblAlgn val="ctr"/>
        <c:lblOffset val="100"/>
        <c:noMultiLvlLbl val="0"/>
      </c:catAx>
      <c:valAx>
        <c:axId val="470076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0074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034691289007866"/>
          <c:y val="3.3531480205196161E-2"/>
          <c:w val="0.85990483735838419"/>
          <c:h val="0.81612722711390751"/>
        </c:manualLayout>
      </c:layout>
      <c:barChart>
        <c:barDir val="col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96"/>
        <c:overlap val="23"/>
        <c:axId val="470074936"/>
        <c:axId val="470076248"/>
        <c:extLst/>
      </c:barChart>
      <c:catAx>
        <c:axId val="470074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0076248"/>
        <c:crosses val="autoZero"/>
        <c:auto val="1"/>
        <c:lblAlgn val="ctr"/>
        <c:lblOffset val="100"/>
        <c:noMultiLvlLbl val="0"/>
      </c:catAx>
      <c:valAx>
        <c:axId val="47007624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0074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69106233595800537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'[Chart in Microsoft PowerPoint]Sheet1'!$B$1</c:f>
              <c:strCache>
                <c:ptCount val="1"/>
                <c:pt idx="0">
                  <c:v>Sinistres reglés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'[Chart in Microsoft PowerPoint]Sheet1'!$A$2:$A$7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'[Chart in Microsoft PowerPoint]Sheet1'!$B$2:$B$7</c:f>
              <c:numCache>
                <c:formatCode>#,##0</c:formatCode>
                <c:ptCount val="6"/>
                <c:pt idx="0">
                  <c:v>58937892</c:v>
                </c:pt>
                <c:pt idx="1">
                  <c:v>214936899</c:v>
                </c:pt>
                <c:pt idx="2">
                  <c:v>567475148</c:v>
                </c:pt>
                <c:pt idx="3">
                  <c:v>1119448984</c:v>
                </c:pt>
                <c:pt idx="4">
                  <c:v>771208865</c:v>
                </c:pt>
                <c:pt idx="5">
                  <c:v>1118494995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14-45A3-8840-356D81D65DB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65359071"/>
        <c:axId val="1465353663"/>
      </c:barChart>
      <c:catAx>
        <c:axId val="14653590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5353663"/>
        <c:crosses val="autoZero"/>
        <c:auto val="1"/>
        <c:lblAlgn val="ctr"/>
        <c:lblOffset val="100"/>
        <c:noMultiLvlLbl val="0"/>
      </c:catAx>
      <c:valAx>
        <c:axId val="14653536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53590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6F2BEB-462A-4EE1-93AF-233AE635CF43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6A302-A2E9-4FDD-8977-D5398C12A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372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EF41D-F80A-4DFC-BAA6-1C72F2766D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35E8BB-F19B-4082-AD33-C7730F16DD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9D7A5B-F166-4F26-9E65-127BE9D76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8006D-A9BB-4A15-BBCB-B1CA941EF00A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81B3CB-8533-419C-A20A-07EC8C161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021DB7-0CE9-4A0A-B135-D8300DF58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A0C82-DD65-49D2-8D32-578A279B2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66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0A50F-2C95-4E16-A99C-7DA979D5B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7FC208-C0A1-4B3C-ADBD-7BDEEF8CF3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ABCC14-EDD0-427A-9DAB-300ACE0BD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8006D-A9BB-4A15-BBCB-B1CA941EF00A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983AA6-0632-4056-AC65-7A08C63D4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44ADE5-63E6-4C37-B2EC-696E10D26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A0C82-DD65-49D2-8D32-578A279B2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96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55D65C-8069-4D09-9FC5-44AED0BA05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729A65-9A49-4CDC-93D0-6E086EDFD7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E936BA-0403-4A35-8BA0-D42410E54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8006D-A9BB-4A15-BBCB-B1CA941EF00A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C5C9D7-1CC2-4EC9-8F3F-84F70E5C6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17B1F7-526E-49ED-BF84-47E62E4F6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A0C82-DD65-49D2-8D32-578A279B2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85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8E5D21-F1FF-4340-BED0-26D65B74E3B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86200" y="1267557"/>
            <a:ext cx="8305800" cy="3425898"/>
          </a:xfrm>
          <a:custGeom>
            <a:avLst/>
            <a:gdLst>
              <a:gd name="connsiteX0" fmla="*/ 0 w 4991100"/>
              <a:gd name="connsiteY0" fmla="*/ 0 h 3425898"/>
              <a:gd name="connsiteX1" fmla="*/ 4991100 w 4991100"/>
              <a:gd name="connsiteY1" fmla="*/ 0 h 3425898"/>
              <a:gd name="connsiteX2" fmla="*/ 4991100 w 4991100"/>
              <a:gd name="connsiteY2" fmla="*/ 3425898 h 3425898"/>
              <a:gd name="connsiteX3" fmla="*/ 0 w 4991100"/>
              <a:gd name="connsiteY3" fmla="*/ 3425898 h 3425898"/>
              <a:gd name="connsiteX4" fmla="*/ 0 w 4991100"/>
              <a:gd name="connsiteY4" fmla="*/ 0 h 3425898"/>
              <a:gd name="connsiteX0" fmla="*/ 3086100 w 8077200"/>
              <a:gd name="connsiteY0" fmla="*/ 0 h 3425898"/>
              <a:gd name="connsiteX1" fmla="*/ 8077200 w 8077200"/>
              <a:gd name="connsiteY1" fmla="*/ 0 h 3425898"/>
              <a:gd name="connsiteX2" fmla="*/ 8077200 w 8077200"/>
              <a:gd name="connsiteY2" fmla="*/ 3425898 h 3425898"/>
              <a:gd name="connsiteX3" fmla="*/ 0 w 8077200"/>
              <a:gd name="connsiteY3" fmla="*/ 3425898 h 3425898"/>
              <a:gd name="connsiteX4" fmla="*/ 3086100 w 8077200"/>
              <a:gd name="connsiteY4" fmla="*/ 0 h 3425898"/>
              <a:gd name="connsiteX0" fmla="*/ 3314700 w 8305800"/>
              <a:gd name="connsiteY0" fmla="*/ 0 h 3425898"/>
              <a:gd name="connsiteX1" fmla="*/ 8305800 w 8305800"/>
              <a:gd name="connsiteY1" fmla="*/ 0 h 3425898"/>
              <a:gd name="connsiteX2" fmla="*/ 8305800 w 8305800"/>
              <a:gd name="connsiteY2" fmla="*/ 3425898 h 3425898"/>
              <a:gd name="connsiteX3" fmla="*/ 0 w 8305800"/>
              <a:gd name="connsiteY3" fmla="*/ 3425898 h 3425898"/>
              <a:gd name="connsiteX4" fmla="*/ 3314700 w 8305800"/>
              <a:gd name="connsiteY4" fmla="*/ 0 h 3425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05800" h="3425898">
                <a:moveTo>
                  <a:pt x="3314700" y="0"/>
                </a:moveTo>
                <a:lnTo>
                  <a:pt x="8305800" y="0"/>
                </a:lnTo>
                <a:lnTo>
                  <a:pt x="8305800" y="3425898"/>
                </a:lnTo>
                <a:lnTo>
                  <a:pt x="0" y="3425898"/>
                </a:lnTo>
                <a:lnTo>
                  <a:pt x="3314700" y="0"/>
                </a:lnTo>
                <a:close/>
              </a:path>
            </a:pathLst>
          </a:cu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65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43081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67497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99316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6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5"/>
          <p:cNvSpPr>
            <a:spLocks noGrp="1"/>
          </p:cNvSpPr>
          <p:nvPr>
            <p:ph type="pic" sz="quarter" idx="10" hasCustomPrompt="1"/>
          </p:nvPr>
        </p:nvSpPr>
        <p:spPr>
          <a:xfrm>
            <a:off x="5247592" y="1624774"/>
            <a:ext cx="1695229" cy="3673508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/>
          <a:lstStyle>
            <a:lvl1pPr>
              <a:defRPr lang="en-US" dirty="0"/>
            </a:lvl1pPr>
          </a:lstStyle>
          <a:p>
            <a:pPr lvl="0"/>
            <a:r>
              <a:rPr lang="en-US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820686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8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</p:bldLst>
      </p:timing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6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5"/>
          <p:cNvSpPr>
            <a:spLocks noGrp="1"/>
          </p:cNvSpPr>
          <p:nvPr>
            <p:ph type="pic" sz="quarter" idx="10" hasCustomPrompt="1"/>
          </p:nvPr>
        </p:nvSpPr>
        <p:spPr>
          <a:xfrm>
            <a:off x="3616154" y="1624774"/>
            <a:ext cx="1695229" cy="3673508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 dirty="0"/>
            </a:lvl1pPr>
          </a:lstStyle>
          <a:p>
            <a:pPr lvl="0"/>
            <a:r>
              <a:rPr lang="en-US"/>
              <a:t>Drag and drop picture</a:t>
            </a:r>
          </a:p>
        </p:txBody>
      </p:sp>
      <p:sp>
        <p:nvSpPr>
          <p:cNvPr id="33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1557815" y="1624774"/>
            <a:ext cx="1695229" cy="3673508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 dirty="0"/>
            </a:lvl1pPr>
          </a:lstStyle>
          <a:p>
            <a:pPr lvl="0"/>
            <a:r>
              <a:rPr lang="en-US"/>
              <a:t>Drag and drop picture</a:t>
            </a:r>
          </a:p>
        </p:txBody>
      </p:sp>
      <p:sp>
        <p:nvSpPr>
          <p:cNvPr id="35" name="Picture Placeholder 15"/>
          <p:cNvSpPr>
            <a:spLocks noGrp="1"/>
          </p:cNvSpPr>
          <p:nvPr>
            <p:ph type="pic" sz="quarter" idx="12" hasCustomPrompt="1"/>
          </p:nvPr>
        </p:nvSpPr>
        <p:spPr>
          <a:xfrm>
            <a:off x="5672587" y="1624774"/>
            <a:ext cx="1695229" cy="3673508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 dirty="0"/>
            </a:lvl1pPr>
          </a:lstStyle>
          <a:p>
            <a:pPr lvl="0"/>
            <a:r>
              <a:rPr lang="en-US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1496661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3" grpId="0" animBg="1"/>
      <p:bldP spid="35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6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5129128" y="1338738"/>
            <a:ext cx="1933745" cy="4183947"/>
          </a:xfrm>
          <a:custGeom>
            <a:avLst/>
            <a:gdLst>
              <a:gd name="connsiteX0" fmla="*/ 0 w 3867993"/>
              <a:gd name="connsiteY0" fmla="*/ 0 h 8367894"/>
              <a:gd name="connsiteX1" fmla="*/ 3867993 w 3867993"/>
              <a:gd name="connsiteY1" fmla="*/ 0 h 8367894"/>
              <a:gd name="connsiteX2" fmla="*/ 3867993 w 3867993"/>
              <a:gd name="connsiteY2" fmla="*/ 8367894 h 8367894"/>
              <a:gd name="connsiteX3" fmla="*/ 0 w 3867993"/>
              <a:gd name="connsiteY3" fmla="*/ 8367894 h 836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7993" h="8367894">
                <a:moveTo>
                  <a:pt x="0" y="0"/>
                </a:moveTo>
                <a:lnTo>
                  <a:pt x="3867993" y="0"/>
                </a:lnTo>
                <a:lnTo>
                  <a:pt x="3867993" y="8367894"/>
                </a:lnTo>
                <a:lnTo>
                  <a:pt x="0" y="8367894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 dirty="0"/>
            </a:lvl1pPr>
          </a:lstStyle>
          <a:p>
            <a:pPr lvl="0"/>
            <a:r>
              <a:rPr lang="en-US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257619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7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1577872" y="1536516"/>
            <a:ext cx="4326916" cy="9361933"/>
          </a:xfrm>
          <a:custGeom>
            <a:avLst/>
            <a:gdLst>
              <a:gd name="connsiteX0" fmla="*/ 0 w 3867993"/>
              <a:gd name="connsiteY0" fmla="*/ 0 h 8367894"/>
              <a:gd name="connsiteX1" fmla="*/ 3867993 w 3867993"/>
              <a:gd name="connsiteY1" fmla="*/ 0 h 8367894"/>
              <a:gd name="connsiteX2" fmla="*/ 3867993 w 3867993"/>
              <a:gd name="connsiteY2" fmla="*/ 8367894 h 8367894"/>
              <a:gd name="connsiteX3" fmla="*/ 0 w 3867993"/>
              <a:gd name="connsiteY3" fmla="*/ 8367894 h 836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7993" h="8367894">
                <a:moveTo>
                  <a:pt x="0" y="0"/>
                </a:moveTo>
                <a:lnTo>
                  <a:pt x="3867993" y="0"/>
                </a:lnTo>
                <a:lnTo>
                  <a:pt x="3867993" y="8367894"/>
                </a:lnTo>
                <a:lnTo>
                  <a:pt x="0" y="8367894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 dirty="0"/>
            </a:lvl1pPr>
          </a:lstStyle>
          <a:p>
            <a:pPr lvl="0"/>
            <a:r>
              <a:rPr lang="en-US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344883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8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</p:bldLst>
      </p:timing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7A9A7-2888-4328-93DC-ACE669344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FEECE-9C2A-483E-A283-35D1B43590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F09F00-CF14-4C0F-B205-CE2AD1245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8006D-A9BB-4A15-BBCB-B1CA941EF00A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2550F7-714D-43CD-A2D1-4D484388D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C150B9-FC9F-4DA8-B195-C603A17A9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A0C82-DD65-49D2-8D32-578A279B2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17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7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29"/>
          <p:cNvSpPr>
            <a:spLocks noGrp="1"/>
          </p:cNvSpPr>
          <p:nvPr>
            <p:ph type="pic" sz="quarter" idx="12" hasCustomPrompt="1"/>
          </p:nvPr>
        </p:nvSpPr>
        <p:spPr>
          <a:xfrm>
            <a:off x="8275563" y="2905237"/>
            <a:ext cx="2769446" cy="6026722"/>
          </a:xfrm>
          <a:custGeom>
            <a:avLst/>
            <a:gdLst>
              <a:gd name="connsiteX0" fmla="*/ 0 w 3867993"/>
              <a:gd name="connsiteY0" fmla="*/ 0 h 8367894"/>
              <a:gd name="connsiteX1" fmla="*/ 3867993 w 3867993"/>
              <a:gd name="connsiteY1" fmla="*/ 0 h 8367894"/>
              <a:gd name="connsiteX2" fmla="*/ 3867993 w 3867993"/>
              <a:gd name="connsiteY2" fmla="*/ 8367894 h 8367894"/>
              <a:gd name="connsiteX3" fmla="*/ 0 w 3867993"/>
              <a:gd name="connsiteY3" fmla="*/ 8367894 h 836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7993" h="8367894">
                <a:moveTo>
                  <a:pt x="0" y="0"/>
                </a:moveTo>
                <a:lnTo>
                  <a:pt x="3867993" y="0"/>
                </a:lnTo>
                <a:lnTo>
                  <a:pt x="3867993" y="8367894"/>
                </a:lnTo>
                <a:lnTo>
                  <a:pt x="0" y="8367894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 dirty="0"/>
            </a:lvl1pPr>
          </a:lstStyle>
          <a:p>
            <a:pPr lvl="0"/>
            <a:r>
              <a:rPr lang="en-US"/>
              <a:t>Drag and drop picture</a:t>
            </a:r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1" hasCustomPrompt="1"/>
          </p:nvPr>
        </p:nvSpPr>
        <p:spPr>
          <a:xfrm>
            <a:off x="1138993" y="2905237"/>
            <a:ext cx="2769446" cy="6026722"/>
          </a:xfrm>
          <a:custGeom>
            <a:avLst/>
            <a:gdLst>
              <a:gd name="connsiteX0" fmla="*/ 0 w 3867993"/>
              <a:gd name="connsiteY0" fmla="*/ 0 h 8367894"/>
              <a:gd name="connsiteX1" fmla="*/ 3867993 w 3867993"/>
              <a:gd name="connsiteY1" fmla="*/ 0 h 8367894"/>
              <a:gd name="connsiteX2" fmla="*/ 3867993 w 3867993"/>
              <a:gd name="connsiteY2" fmla="*/ 8367894 h 8367894"/>
              <a:gd name="connsiteX3" fmla="*/ 0 w 3867993"/>
              <a:gd name="connsiteY3" fmla="*/ 8367894 h 836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7993" h="8367894">
                <a:moveTo>
                  <a:pt x="0" y="0"/>
                </a:moveTo>
                <a:lnTo>
                  <a:pt x="3867993" y="0"/>
                </a:lnTo>
                <a:lnTo>
                  <a:pt x="3867993" y="8367894"/>
                </a:lnTo>
                <a:lnTo>
                  <a:pt x="0" y="8367894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 dirty="0"/>
            </a:lvl1pPr>
          </a:lstStyle>
          <a:p>
            <a:pPr lvl="0"/>
            <a:r>
              <a:rPr lang="en-US"/>
              <a:t>Drag and drop picture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4567925" y="2612378"/>
            <a:ext cx="3056150" cy="6612439"/>
          </a:xfrm>
          <a:custGeom>
            <a:avLst/>
            <a:gdLst>
              <a:gd name="connsiteX0" fmla="*/ 0 w 3867993"/>
              <a:gd name="connsiteY0" fmla="*/ 0 h 8367894"/>
              <a:gd name="connsiteX1" fmla="*/ 3867993 w 3867993"/>
              <a:gd name="connsiteY1" fmla="*/ 0 h 8367894"/>
              <a:gd name="connsiteX2" fmla="*/ 3867993 w 3867993"/>
              <a:gd name="connsiteY2" fmla="*/ 8367894 h 8367894"/>
              <a:gd name="connsiteX3" fmla="*/ 0 w 3867993"/>
              <a:gd name="connsiteY3" fmla="*/ 8367894 h 836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7993" h="8367894">
                <a:moveTo>
                  <a:pt x="0" y="0"/>
                </a:moveTo>
                <a:lnTo>
                  <a:pt x="3867993" y="0"/>
                </a:lnTo>
                <a:lnTo>
                  <a:pt x="3867993" y="8367894"/>
                </a:lnTo>
                <a:lnTo>
                  <a:pt x="0" y="8367894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 dirty="0"/>
            </a:lvl1pPr>
          </a:lstStyle>
          <a:p>
            <a:pPr lvl="0"/>
            <a:r>
              <a:rPr lang="en-US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2364468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0" grpId="0" animBg="1"/>
      <p:bldP spid="11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7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icture Placeholder 29"/>
          <p:cNvSpPr>
            <a:spLocks noGrp="1"/>
          </p:cNvSpPr>
          <p:nvPr>
            <p:ph type="pic" sz="quarter" idx="11" hasCustomPrompt="1"/>
          </p:nvPr>
        </p:nvSpPr>
        <p:spPr>
          <a:xfrm>
            <a:off x="5192148" y="1450975"/>
            <a:ext cx="1807703" cy="3933825"/>
          </a:xfrm>
          <a:custGeom>
            <a:avLst/>
            <a:gdLst>
              <a:gd name="connsiteX0" fmla="*/ 0 w 3867993"/>
              <a:gd name="connsiteY0" fmla="*/ 0 h 8367894"/>
              <a:gd name="connsiteX1" fmla="*/ 3867993 w 3867993"/>
              <a:gd name="connsiteY1" fmla="*/ 0 h 8367894"/>
              <a:gd name="connsiteX2" fmla="*/ 3867993 w 3867993"/>
              <a:gd name="connsiteY2" fmla="*/ 8367894 h 8367894"/>
              <a:gd name="connsiteX3" fmla="*/ 0 w 3867993"/>
              <a:gd name="connsiteY3" fmla="*/ 8367894 h 836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7993" h="8367894">
                <a:moveTo>
                  <a:pt x="0" y="0"/>
                </a:moveTo>
                <a:lnTo>
                  <a:pt x="3867993" y="0"/>
                </a:lnTo>
                <a:lnTo>
                  <a:pt x="3867993" y="8367894"/>
                </a:lnTo>
                <a:lnTo>
                  <a:pt x="0" y="8367894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 dirty="0"/>
            </a:lvl1pPr>
          </a:lstStyle>
          <a:p>
            <a:pPr lvl="0"/>
            <a:r>
              <a:rPr lang="en-US"/>
              <a:t>Drag and drop picture</a:t>
            </a:r>
          </a:p>
        </p:txBody>
      </p:sp>
      <p:sp>
        <p:nvSpPr>
          <p:cNvPr id="54" name="Picture Placeholder 53"/>
          <p:cNvSpPr>
            <a:spLocks noGrp="1"/>
          </p:cNvSpPr>
          <p:nvPr>
            <p:ph type="pic" sz="quarter" idx="12" hasCustomPrompt="1"/>
          </p:nvPr>
        </p:nvSpPr>
        <p:spPr>
          <a:xfrm>
            <a:off x="3280606" y="2419668"/>
            <a:ext cx="1145391" cy="2032635"/>
          </a:xfrm>
          <a:custGeom>
            <a:avLst/>
            <a:gdLst>
              <a:gd name="connsiteX0" fmla="*/ 0 w 2291080"/>
              <a:gd name="connsiteY0" fmla="*/ 0 h 4065270"/>
              <a:gd name="connsiteX1" fmla="*/ 2291080 w 2291080"/>
              <a:gd name="connsiteY1" fmla="*/ 0 h 4065270"/>
              <a:gd name="connsiteX2" fmla="*/ 2291080 w 2291080"/>
              <a:gd name="connsiteY2" fmla="*/ 4065270 h 4065270"/>
              <a:gd name="connsiteX3" fmla="*/ 0 w 2291080"/>
              <a:gd name="connsiteY3" fmla="*/ 4065270 h 4065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1080" h="4065270">
                <a:moveTo>
                  <a:pt x="0" y="0"/>
                </a:moveTo>
                <a:lnTo>
                  <a:pt x="2291080" y="0"/>
                </a:lnTo>
                <a:lnTo>
                  <a:pt x="2291080" y="4065270"/>
                </a:lnTo>
                <a:lnTo>
                  <a:pt x="0" y="406527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 dirty="0"/>
            </a:lvl1pPr>
          </a:lstStyle>
          <a:p>
            <a:pPr lvl="0"/>
            <a:r>
              <a:rPr lang="en-US"/>
              <a:t>Drag and drop picture</a:t>
            </a:r>
          </a:p>
        </p:txBody>
      </p:sp>
      <p:sp>
        <p:nvSpPr>
          <p:cNvPr id="56" name="Picture Placeholder 55"/>
          <p:cNvSpPr>
            <a:spLocks noGrp="1"/>
          </p:cNvSpPr>
          <p:nvPr>
            <p:ph type="pic" sz="quarter" idx="13" hasCustomPrompt="1"/>
          </p:nvPr>
        </p:nvSpPr>
        <p:spPr>
          <a:xfrm>
            <a:off x="7703345" y="2237185"/>
            <a:ext cx="1339199" cy="2387124"/>
          </a:xfrm>
          <a:custGeom>
            <a:avLst/>
            <a:gdLst>
              <a:gd name="connsiteX0" fmla="*/ 0 w 2678747"/>
              <a:gd name="connsiteY0" fmla="*/ 0 h 4774247"/>
              <a:gd name="connsiteX1" fmla="*/ 2678747 w 2678747"/>
              <a:gd name="connsiteY1" fmla="*/ 0 h 4774247"/>
              <a:gd name="connsiteX2" fmla="*/ 2678747 w 2678747"/>
              <a:gd name="connsiteY2" fmla="*/ 4774247 h 4774247"/>
              <a:gd name="connsiteX3" fmla="*/ 0 w 2678747"/>
              <a:gd name="connsiteY3" fmla="*/ 4774247 h 477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8747" h="4774247">
                <a:moveTo>
                  <a:pt x="0" y="0"/>
                </a:moveTo>
                <a:lnTo>
                  <a:pt x="2678747" y="0"/>
                </a:lnTo>
                <a:lnTo>
                  <a:pt x="2678747" y="4774247"/>
                </a:lnTo>
                <a:lnTo>
                  <a:pt x="0" y="4774247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 dirty="0"/>
            </a:lvl1pPr>
          </a:lstStyle>
          <a:p>
            <a:pPr lvl="0"/>
            <a:r>
              <a:rPr lang="en-US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767632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" dur="1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8" dur="1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66667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1" dur="1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2" dur="1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66667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5" dur="1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6" dur="1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4" grpId="0" animBg="1"/>
          <p:bldP spid="54" grpId="0" animBg="1"/>
          <p:bldP spid="5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4" grpId="0" animBg="1"/>
          <p:bldP spid="54" grpId="0" animBg="1"/>
          <p:bldP spid="56" grpId="0" animBg="1"/>
        </p:bldLst>
      </p:timing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7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4361883" y="2213968"/>
            <a:ext cx="3483238" cy="2182639"/>
          </a:xfrm>
          <a:custGeom>
            <a:avLst/>
            <a:gdLst>
              <a:gd name="connsiteX0" fmla="*/ 0 w 3867993"/>
              <a:gd name="connsiteY0" fmla="*/ 0 h 8367894"/>
              <a:gd name="connsiteX1" fmla="*/ 3867993 w 3867993"/>
              <a:gd name="connsiteY1" fmla="*/ 0 h 8367894"/>
              <a:gd name="connsiteX2" fmla="*/ 3867993 w 3867993"/>
              <a:gd name="connsiteY2" fmla="*/ 8367894 h 8367894"/>
              <a:gd name="connsiteX3" fmla="*/ 0 w 3867993"/>
              <a:gd name="connsiteY3" fmla="*/ 8367894 h 836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7993" h="8367894">
                <a:moveTo>
                  <a:pt x="0" y="0"/>
                </a:moveTo>
                <a:lnTo>
                  <a:pt x="3867993" y="0"/>
                </a:lnTo>
                <a:lnTo>
                  <a:pt x="3867993" y="8367894"/>
                </a:lnTo>
                <a:lnTo>
                  <a:pt x="0" y="8367894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 dirty="0"/>
            </a:lvl1pPr>
          </a:lstStyle>
          <a:p>
            <a:pPr lvl="0"/>
            <a:r>
              <a:rPr lang="en-US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2736530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7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1619039" y="1885269"/>
            <a:ext cx="3878368" cy="2182639"/>
          </a:xfrm>
          <a:custGeom>
            <a:avLst/>
            <a:gdLst>
              <a:gd name="connsiteX0" fmla="*/ 0 w 3867993"/>
              <a:gd name="connsiteY0" fmla="*/ 0 h 8367894"/>
              <a:gd name="connsiteX1" fmla="*/ 3867993 w 3867993"/>
              <a:gd name="connsiteY1" fmla="*/ 0 h 8367894"/>
              <a:gd name="connsiteX2" fmla="*/ 3867993 w 3867993"/>
              <a:gd name="connsiteY2" fmla="*/ 8367894 h 8367894"/>
              <a:gd name="connsiteX3" fmla="*/ 0 w 3867993"/>
              <a:gd name="connsiteY3" fmla="*/ 8367894 h 836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7993" h="8367894">
                <a:moveTo>
                  <a:pt x="0" y="0"/>
                </a:moveTo>
                <a:lnTo>
                  <a:pt x="3867993" y="0"/>
                </a:lnTo>
                <a:lnTo>
                  <a:pt x="3867993" y="8367894"/>
                </a:lnTo>
                <a:lnTo>
                  <a:pt x="0" y="8367894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 dirty="0"/>
            </a:lvl1pPr>
          </a:lstStyle>
          <a:p>
            <a:pPr lvl="0"/>
            <a:r>
              <a:rPr lang="en-US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4254169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7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15"/>
          <p:cNvSpPr>
            <a:spLocks noGrp="1"/>
          </p:cNvSpPr>
          <p:nvPr>
            <p:ph type="pic" sz="quarter" idx="10" hasCustomPrompt="1"/>
          </p:nvPr>
        </p:nvSpPr>
        <p:spPr>
          <a:xfrm>
            <a:off x="4577536" y="4183563"/>
            <a:ext cx="2820557" cy="3255264"/>
          </a:xfrm>
          <a:prstGeom prst="rect">
            <a:avLst/>
          </a:pr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  <a:effectLst>
            <a:outerShdw blurRad="546100" dist="495300" dir="8100000" sx="94000" sy="94000" algn="ctr" rotWithShape="0">
              <a:srgbClr val="000000">
                <a:alpha val="40000"/>
              </a:srgbClr>
            </a:outerShdw>
          </a:effectLst>
          <a:scene3d>
            <a:camera prst="isometricTopUp"/>
            <a:lightRig rig="threePt" dir="t"/>
          </a:scene3d>
          <a:sp3d extrusionH="76200"/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42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2130908" y="2791402"/>
            <a:ext cx="2820557" cy="3255264"/>
          </a:xfrm>
          <a:prstGeom prst="rect">
            <a:avLst/>
          </a:pr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  <a:effectLst>
            <a:outerShdw blurRad="546100" dist="495300" dir="8100000" sx="94000" sy="94000" algn="ctr" rotWithShape="0">
              <a:srgbClr val="000000">
                <a:alpha val="40000"/>
              </a:srgbClr>
            </a:outerShdw>
          </a:effectLst>
          <a:scene3d>
            <a:camera prst="isometricTopUp"/>
            <a:lightRig rig="threePt" dir="t"/>
          </a:scene3d>
          <a:sp3d extrusionH="76200"/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43" name="Picture Placeholder 15"/>
          <p:cNvSpPr>
            <a:spLocks noGrp="1"/>
          </p:cNvSpPr>
          <p:nvPr>
            <p:ph type="pic" sz="quarter" idx="12" hasCustomPrompt="1"/>
          </p:nvPr>
        </p:nvSpPr>
        <p:spPr>
          <a:xfrm>
            <a:off x="-315720" y="1400109"/>
            <a:ext cx="2820557" cy="3255264"/>
          </a:xfrm>
          <a:prstGeom prst="rect">
            <a:avLst/>
          </a:pr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  <a:effectLst>
            <a:outerShdw blurRad="546100" dist="495300" dir="8100000" sx="94000" sy="94000" algn="ctr" rotWithShape="0">
              <a:srgbClr val="000000">
                <a:alpha val="40000"/>
              </a:srgbClr>
            </a:outerShdw>
          </a:effectLst>
          <a:scene3d>
            <a:camera prst="isometricTopUp"/>
            <a:lightRig rig="threePt" dir="t"/>
          </a:scene3d>
          <a:sp3d extrusionH="76200"/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44" name="Picture Placeholder 15"/>
          <p:cNvSpPr>
            <a:spLocks noGrp="1"/>
          </p:cNvSpPr>
          <p:nvPr>
            <p:ph type="pic" sz="quarter" idx="13" hasCustomPrompt="1"/>
          </p:nvPr>
        </p:nvSpPr>
        <p:spPr>
          <a:xfrm>
            <a:off x="1380268" y="4834086"/>
            <a:ext cx="2820557" cy="3255264"/>
          </a:xfrm>
          <a:prstGeom prst="rect">
            <a:avLst/>
          </a:pr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  <a:effectLst>
            <a:outerShdw blurRad="546100" dist="495300" dir="8100000" sx="94000" sy="94000" algn="ctr" rotWithShape="0">
              <a:srgbClr val="000000">
                <a:alpha val="40000"/>
              </a:srgbClr>
            </a:outerShdw>
          </a:effectLst>
          <a:scene3d>
            <a:camera prst="isometricTopUp"/>
            <a:lightRig rig="threePt" dir="t"/>
          </a:scene3d>
          <a:sp3d extrusionH="76200"/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4" hasCustomPrompt="1"/>
          </p:nvPr>
        </p:nvSpPr>
        <p:spPr>
          <a:xfrm>
            <a:off x="-1010007" y="3422821"/>
            <a:ext cx="2820557" cy="3255264"/>
          </a:xfrm>
          <a:prstGeom prst="rect">
            <a:avLst/>
          </a:pr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  <a:effectLst>
            <a:outerShdw blurRad="546100" dist="495300" dir="8100000" sx="94000" sy="94000" algn="ctr" rotWithShape="0">
              <a:srgbClr val="000000">
                <a:alpha val="40000"/>
              </a:srgbClr>
            </a:outerShdw>
          </a:effectLst>
          <a:scene3d>
            <a:camera prst="isometricTopUp"/>
            <a:lightRig rig="threePt" dir="t"/>
          </a:scene3d>
          <a:sp3d extrusionH="76200"/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2060008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  <p:bldP spid="17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7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15"/>
          <p:cNvSpPr>
            <a:spLocks noGrp="1"/>
          </p:cNvSpPr>
          <p:nvPr>
            <p:ph type="pic" sz="quarter" idx="10" hasCustomPrompt="1"/>
          </p:nvPr>
        </p:nvSpPr>
        <p:spPr>
          <a:xfrm>
            <a:off x="7228910" y="2475212"/>
            <a:ext cx="2820557" cy="3255264"/>
          </a:xfrm>
          <a:prstGeom prst="rect">
            <a:avLst/>
          </a:pr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  <a:effectLst>
            <a:outerShdw blurRad="546100" dist="495300" dir="8100000" sx="94000" sy="94000" algn="ctr" rotWithShape="0">
              <a:srgbClr val="000000">
                <a:alpha val="40000"/>
              </a:srgbClr>
            </a:outerShdw>
          </a:effectLst>
          <a:scene3d>
            <a:camera prst="isometricTopUp"/>
            <a:lightRig rig="threePt" dir="t"/>
          </a:scene3d>
          <a:sp3d extrusionH="76200"/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42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7228910" y="2113507"/>
            <a:ext cx="2820557" cy="3255264"/>
          </a:xfrm>
          <a:prstGeom prst="rect">
            <a:avLst/>
          </a:pr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  <a:effectLst>
            <a:outerShdw blurRad="546100" dist="495300" dir="8100000" sx="94000" sy="94000" algn="ctr" rotWithShape="0">
              <a:srgbClr val="000000">
                <a:alpha val="40000"/>
              </a:srgbClr>
            </a:outerShdw>
          </a:effectLst>
          <a:scene3d>
            <a:camera prst="isometricTopUp"/>
            <a:lightRig rig="threePt" dir="t"/>
          </a:scene3d>
          <a:sp3d extrusionH="76200"/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43" name="Picture Placeholder 15"/>
          <p:cNvSpPr>
            <a:spLocks noGrp="1"/>
          </p:cNvSpPr>
          <p:nvPr>
            <p:ph type="pic" sz="quarter" idx="12" hasCustomPrompt="1"/>
          </p:nvPr>
        </p:nvSpPr>
        <p:spPr>
          <a:xfrm>
            <a:off x="7228910" y="1751802"/>
            <a:ext cx="2820557" cy="3255264"/>
          </a:xfrm>
          <a:prstGeom prst="rect">
            <a:avLst/>
          </a:pr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  <a:effectLst>
            <a:outerShdw blurRad="546100" dist="495300" dir="8100000" sx="94000" sy="94000" algn="ctr" rotWithShape="0">
              <a:srgbClr val="000000">
                <a:alpha val="40000"/>
              </a:srgbClr>
            </a:outerShdw>
          </a:effectLst>
          <a:scene3d>
            <a:camera prst="isometricTopUp"/>
            <a:lightRig rig="threePt" dir="t"/>
          </a:scene3d>
          <a:sp3d extrusionH="76200"/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44" name="Picture Placeholder 15"/>
          <p:cNvSpPr>
            <a:spLocks noGrp="1"/>
          </p:cNvSpPr>
          <p:nvPr>
            <p:ph type="pic" sz="quarter" idx="13" hasCustomPrompt="1"/>
          </p:nvPr>
        </p:nvSpPr>
        <p:spPr>
          <a:xfrm>
            <a:off x="7228910" y="1390097"/>
            <a:ext cx="2820557" cy="3255264"/>
          </a:xfrm>
          <a:prstGeom prst="rect">
            <a:avLst/>
          </a:pr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  <a:effectLst>
            <a:outerShdw blurRad="546100" dist="495300" dir="8100000" sx="94000" sy="94000" algn="ctr" rotWithShape="0">
              <a:srgbClr val="000000">
                <a:alpha val="40000"/>
              </a:srgbClr>
            </a:outerShdw>
          </a:effectLst>
          <a:scene3d>
            <a:camera prst="isometricTopUp"/>
            <a:lightRig rig="threePt" dir="t"/>
          </a:scene3d>
          <a:sp3d extrusionH="76200"/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3563832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0711E-6 1.85185E-6 L 3.40711E-6 0.08669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32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40711E-6 3.88889E-6 L 3.40711E-6 0.08669 " pathEditMode="relative" rAng="0" ptsTypes="AA">
                                      <p:cBhvr>
                                        <p:cTn id="14" dur="100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32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decel="10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40711E-6 1.66667E-6 L 3.40711E-6 0.08669 " pathEditMode="relative" rAng="0" ptsTypes="AA">
                                      <p:cBhvr>
                                        <p:cTn id="19" dur="1000" spd="-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329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decel="10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3.40711E-6 -5.55556E-7 L 3.40711E-6 0.08669 " pathEditMode="relative" rAng="0" ptsTypes="AA">
                                      <p:cBhvr>
                                        <p:cTn id="24" dur="1000" spd="-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38"/>
          </p:nvPr>
        </p:nvSpPr>
        <p:spPr>
          <a:xfrm>
            <a:off x="1" y="0"/>
            <a:ext cx="3048000" cy="2971800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39"/>
          </p:nvPr>
        </p:nvSpPr>
        <p:spPr>
          <a:xfrm>
            <a:off x="3048000" y="0"/>
            <a:ext cx="3048000" cy="2971800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40"/>
          </p:nvPr>
        </p:nvSpPr>
        <p:spPr>
          <a:xfrm>
            <a:off x="6096000" y="0"/>
            <a:ext cx="3048000" cy="2971800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41"/>
          </p:nvPr>
        </p:nvSpPr>
        <p:spPr>
          <a:xfrm>
            <a:off x="9144000" y="0"/>
            <a:ext cx="3048000" cy="2971800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/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2639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4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38"/>
          </p:nvPr>
        </p:nvSpPr>
        <p:spPr>
          <a:xfrm>
            <a:off x="866560" y="1401827"/>
            <a:ext cx="3319272" cy="2849026"/>
          </a:xfrm>
          <a:prstGeom prst="rect">
            <a:avLst/>
          </a:prstGeom>
          <a:pattFill prst="pct60">
            <a:fgClr>
              <a:srgbClr val="FFFFFF"/>
            </a:fgClr>
            <a:bgClr>
              <a:srgbClr val="C1C9D5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39"/>
          </p:nvPr>
        </p:nvSpPr>
        <p:spPr>
          <a:xfrm>
            <a:off x="4436365" y="1401827"/>
            <a:ext cx="3319272" cy="2849026"/>
          </a:xfrm>
          <a:prstGeom prst="rect">
            <a:avLst/>
          </a:prstGeom>
          <a:pattFill prst="pct60">
            <a:fgClr>
              <a:srgbClr val="FFFFFF"/>
            </a:fgClr>
            <a:bgClr>
              <a:srgbClr val="C1C9D5"/>
            </a:bgClr>
          </a:pattFill>
        </p:spPr>
        <p:txBody>
          <a:bodyPr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40"/>
          </p:nvPr>
        </p:nvSpPr>
        <p:spPr>
          <a:xfrm>
            <a:off x="8006170" y="1401827"/>
            <a:ext cx="3319272" cy="2849026"/>
          </a:xfrm>
          <a:prstGeom prst="rect">
            <a:avLst/>
          </a:prstGeom>
          <a:pattFill prst="pct60">
            <a:fgClr>
              <a:srgbClr val="FFFFFF"/>
            </a:fgClr>
            <a:bgClr>
              <a:srgbClr val="C1C9D5"/>
            </a:bgClr>
          </a:pattFill>
        </p:spPr>
        <p:txBody>
          <a:bodyPr/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6925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4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6"/>
          <p:cNvSpPr>
            <a:spLocks noGrp="1"/>
          </p:cNvSpPr>
          <p:nvPr>
            <p:ph type="pic" sz="quarter" idx="38"/>
          </p:nvPr>
        </p:nvSpPr>
        <p:spPr>
          <a:xfrm>
            <a:off x="47898" y="33384"/>
            <a:ext cx="3684105" cy="3352754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39"/>
          </p:nvPr>
        </p:nvSpPr>
        <p:spPr>
          <a:xfrm>
            <a:off x="3783356" y="33384"/>
            <a:ext cx="3684105" cy="3352754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40"/>
          </p:nvPr>
        </p:nvSpPr>
        <p:spPr>
          <a:xfrm>
            <a:off x="3783356" y="3429000"/>
            <a:ext cx="3684105" cy="3384186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41"/>
          </p:nvPr>
        </p:nvSpPr>
        <p:spPr>
          <a:xfrm>
            <a:off x="47898" y="3429000"/>
            <a:ext cx="3684105" cy="3384186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/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3632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D20A1C01-5A8D-4D28-BD2A-5F7CD77A5EE8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3062931" y="0"/>
            <a:ext cx="3003208" cy="3399135"/>
          </a:xfrm>
          <a:custGeom>
            <a:avLst/>
            <a:gdLst>
              <a:gd name="connsiteX0" fmla="*/ 0 w 6007198"/>
              <a:gd name="connsiteY0" fmla="*/ 0 h 6798269"/>
              <a:gd name="connsiteX1" fmla="*/ 6007198 w 6007198"/>
              <a:gd name="connsiteY1" fmla="*/ 0 h 6798269"/>
              <a:gd name="connsiteX2" fmla="*/ 6007198 w 6007198"/>
              <a:gd name="connsiteY2" fmla="*/ 6798269 h 6798269"/>
              <a:gd name="connsiteX3" fmla="*/ 0 w 6007198"/>
              <a:gd name="connsiteY3" fmla="*/ 6798269 h 679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07198" h="6798269">
                <a:moveTo>
                  <a:pt x="0" y="0"/>
                </a:moveTo>
                <a:lnTo>
                  <a:pt x="6007198" y="0"/>
                </a:lnTo>
                <a:lnTo>
                  <a:pt x="6007198" y="6798269"/>
                </a:lnTo>
                <a:lnTo>
                  <a:pt x="0" y="6798269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AFA33A9A-7C63-48CF-80D3-E8B89809C8F6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6125861" y="0"/>
            <a:ext cx="3003208" cy="3399135"/>
          </a:xfrm>
          <a:custGeom>
            <a:avLst/>
            <a:gdLst>
              <a:gd name="connsiteX0" fmla="*/ 0 w 6007198"/>
              <a:gd name="connsiteY0" fmla="*/ 0 h 6798269"/>
              <a:gd name="connsiteX1" fmla="*/ 6007198 w 6007198"/>
              <a:gd name="connsiteY1" fmla="*/ 0 h 6798269"/>
              <a:gd name="connsiteX2" fmla="*/ 6007198 w 6007198"/>
              <a:gd name="connsiteY2" fmla="*/ 6798269 h 6798269"/>
              <a:gd name="connsiteX3" fmla="*/ 0 w 6007198"/>
              <a:gd name="connsiteY3" fmla="*/ 6798269 h 679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07198" h="6798269">
                <a:moveTo>
                  <a:pt x="0" y="0"/>
                </a:moveTo>
                <a:lnTo>
                  <a:pt x="6007198" y="0"/>
                </a:lnTo>
                <a:lnTo>
                  <a:pt x="6007198" y="6798269"/>
                </a:lnTo>
                <a:lnTo>
                  <a:pt x="0" y="6798269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F2BA50BE-6CD6-438C-ABA3-F0CA17693FC6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0" y="3458865"/>
            <a:ext cx="3003208" cy="3399135"/>
          </a:xfrm>
          <a:custGeom>
            <a:avLst/>
            <a:gdLst>
              <a:gd name="connsiteX0" fmla="*/ 0 w 6007198"/>
              <a:gd name="connsiteY0" fmla="*/ 0 h 6798269"/>
              <a:gd name="connsiteX1" fmla="*/ 6007198 w 6007198"/>
              <a:gd name="connsiteY1" fmla="*/ 0 h 6798269"/>
              <a:gd name="connsiteX2" fmla="*/ 6007198 w 6007198"/>
              <a:gd name="connsiteY2" fmla="*/ 6798269 h 6798269"/>
              <a:gd name="connsiteX3" fmla="*/ 0 w 6007198"/>
              <a:gd name="connsiteY3" fmla="*/ 6798269 h 679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07198" h="6798269">
                <a:moveTo>
                  <a:pt x="0" y="0"/>
                </a:moveTo>
                <a:lnTo>
                  <a:pt x="6007198" y="0"/>
                </a:lnTo>
                <a:lnTo>
                  <a:pt x="6007198" y="6798269"/>
                </a:lnTo>
                <a:lnTo>
                  <a:pt x="0" y="6798269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B1D48CD9-A0E5-4ECB-A530-D4DAC86466F9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3062931" y="3458865"/>
            <a:ext cx="3003208" cy="3399135"/>
          </a:xfrm>
          <a:custGeom>
            <a:avLst/>
            <a:gdLst>
              <a:gd name="connsiteX0" fmla="*/ 0 w 6007198"/>
              <a:gd name="connsiteY0" fmla="*/ 0 h 6798269"/>
              <a:gd name="connsiteX1" fmla="*/ 6007198 w 6007198"/>
              <a:gd name="connsiteY1" fmla="*/ 0 h 6798269"/>
              <a:gd name="connsiteX2" fmla="*/ 6007198 w 6007198"/>
              <a:gd name="connsiteY2" fmla="*/ 6798269 h 6798269"/>
              <a:gd name="connsiteX3" fmla="*/ 0 w 6007198"/>
              <a:gd name="connsiteY3" fmla="*/ 6798269 h 679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07198" h="6798269">
                <a:moveTo>
                  <a:pt x="0" y="0"/>
                </a:moveTo>
                <a:lnTo>
                  <a:pt x="6007198" y="0"/>
                </a:lnTo>
                <a:lnTo>
                  <a:pt x="6007198" y="6798269"/>
                </a:lnTo>
                <a:lnTo>
                  <a:pt x="0" y="6798269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93736B91-70C5-47D4-915B-F2450F410BD0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9188792" y="0"/>
            <a:ext cx="3003209" cy="3399135"/>
          </a:xfrm>
          <a:custGeom>
            <a:avLst/>
            <a:gdLst>
              <a:gd name="connsiteX0" fmla="*/ 0 w 6007200"/>
              <a:gd name="connsiteY0" fmla="*/ 0 h 6798269"/>
              <a:gd name="connsiteX1" fmla="*/ 6007200 w 6007200"/>
              <a:gd name="connsiteY1" fmla="*/ 0 h 6798269"/>
              <a:gd name="connsiteX2" fmla="*/ 6007200 w 6007200"/>
              <a:gd name="connsiteY2" fmla="*/ 6798269 h 6798269"/>
              <a:gd name="connsiteX3" fmla="*/ 0 w 6007200"/>
              <a:gd name="connsiteY3" fmla="*/ 6798269 h 679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07200" h="6798269">
                <a:moveTo>
                  <a:pt x="0" y="0"/>
                </a:moveTo>
                <a:lnTo>
                  <a:pt x="6007200" y="0"/>
                </a:lnTo>
                <a:lnTo>
                  <a:pt x="6007200" y="6798269"/>
                </a:lnTo>
                <a:lnTo>
                  <a:pt x="0" y="6798269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1F9A97A3-008B-4DBE-8BA2-2FBF3BDFE4E2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6125861" y="3458865"/>
            <a:ext cx="3003209" cy="3399135"/>
          </a:xfrm>
          <a:custGeom>
            <a:avLst/>
            <a:gdLst>
              <a:gd name="connsiteX0" fmla="*/ 0 w 6007200"/>
              <a:gd name="connsiteY0" fmla="*/ 0 h 6798269"/>
              <a:gd name="connsiteX1" fmla="*/ 6007200 w 6007200"/>
              <a:gd name="connsiteY1" fmla="*/ 0 h 6798269"/>
              <a:gd name="connsiteX2" fmla="*/ 6007200 w 6007200"/>
              <a:gd name="connsiteY2" fmla="*/ 6798269 h 6798269"/>
              <a:gd name="connsiteX3" fmla="*/ 0 w 6007200"/>
              <a:gd name="connsiteY3" fmla="*/ 6798269 h 679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07200" h="6798269">
                <a:moveTo>
                  <a:pt x="0" y="0"/>
                </a:moveTo>
                <a:lnTo>
                  <a:pt x="6007200" y="0"/>
                </a:lnTo>
                <a:lnTo>
                  <a:pt x="6007200" y="6798269"/>
                </a:lnTo>
                <a:lnTo>
                  <a:pt x="0" y="6798269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457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4" grpId="0" animBg="1"/>
      <p:bldP spid="35" grpId="0" animBg="1"/>
      <p:bldP spid="33" grpId="0" animBg="1"/>
      <p:bldP spid="36" grpId="0" animBg="1"/>
    </p:bldLst>
  </p:timing>
  <p:extLst>
    <p:ext uri="{DCECCB84-F9BA-43D5-87BE-67443E8EF086}">
      <p15:sldGuideLst xmlns:p15="http://schemas.microsoft.com/office/powerpoint/2012/main">
        <p15:guide id="4" orient="horz" pos="4320">
          <p15:clr>
            <a:srgbClr val="FBAE40"/>
          </p15:clr>
        </p15:guide>
        <p15:guide id="5" pos="768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958A5-FF3A-437B-866A-665F9B96B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E7064-A45E-41B3-A273-FCA3CDE5A5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6B3729-ED8F-41C8-9A7C-90C16CA35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8006D-A9BB-4A15-BBCB-B1CA941EF00A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6E8D36-0D1F-4DB5-811E-E7883E54A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B4DEC8-AC0D-4169-846C-DE33F852E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A0C82-DD65-49D2-8D32-578A279B2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63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D20A1C01-5A8D-4D28-BD2A-5F7CD77A5EE8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3062931" y="0"/>
            <a:ext cx="3003208" cy="3399135"/>
          </a:xfrm>
          <a:custGeom>
            <a:avLst/>
            <a:gdLst>
              <a:gd name="connsiteX0" fmla="*/ 0 w 6007198"/>
              <a:gd name="connsiteY0" fmla="*/ 0 h 6798269"/>
              <a:gd name="connsiteX1" fmla="*/ 6007198 w 6007198"/>
              <a:gd name="connsiteY1" fmla="*/ 0 h 6798269"/>
              <a:gd name="connsiteX2" fmla="*/ 6007198 w 6007198"/>
              <a:gd name="connsiteY2" fmla="*/ 6798269 h 6798269"/>
              <a:gd name="connsiteX3" fmla="*/ 0 w 6007198"/>
              <a:gd name="connsiteY3" fmla="*/ 6798269 h 679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07198" h="6798269">
                <a:moveTo>
                  <a:pt x="0" y="0"/>
                </a:moveTo>
                <a:lnTo>
                  <a:pt x="6007198" y="0"/>
                </a:lnTo>
                <a:lnTo>
                  <a:pt x="6007198" y="6798269"/>
                </a:lnTo>
                <a:lnTo>
                  <a:pt x="0" y="6798269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AFA33A9A-7C63-48CF-80D3-E8B89809C8F6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6125861" y="0"/>
            <a:ext cx="3003208" cy="3399135"/>
          </a:xfrm>
          <a:custGeom>
            <a:avLst/>
            <a:gdLst>
              <a:gd name="connsiteX0" fmla="*/ 0 w 6007198"/>
              <a:gd name="connsiteY0" fmla="*/ 0 h 6798269"/>
              <a:gd name="connsiteX1" fmla="*/ 6007198 w 6007198"/>
              <a:gd name="connsiteY1" fmla="*/ 0 h 6798269"/>
              <a:gd name="connsiteX2" fmla="*/ 6007198 w 6007198"/>
              <a:gd name="connsiteY2" fmla="*/ 6798269 h 6798269"/>
              <a:gd name="connsiteX3" fmla="*/ 0 w 6007198"/>
              <a:gd name="connsiteY3" fmla="*/ 6798269 h 679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07198" h="6798269">
                <a:moveTo>
                  <a:pt x="0" y="0"/>
                </a:moveTo>
                <a:lnTo>
                  <a:pt x="6007198" y="0"/>
                </a:lnTo>
                <a:lnTo>
                  <a:pt x="6007198" y="6798269"/>
                </a:lnTo>
                <a:lnTo>
                  <a:pt x="0" y="6798269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F2BA50BE-6CD6-438C-ABA3-F0CA17693FC6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0" y="3458865"/>
            <a:ext cx="3003208" cy="3399135"/>
          </a:xfrm>
          <a:custGeom>
            <a:avLst/>
            <a:gdLst>
              <a:gd name="connsiteX0" fmla="*/ 0 w 6007198"/>
              <a:gd name="connsiteY0" fmla="*/ 0 h 6798269"/>
              <a:gd name="connsiteX1" fmla="*/ 6007198 w 6007198"/>
              <a:gd name="connsiteY1" fmla="*/ 0 h 6798269"/>
              <a:gd name="connsiteX2" fmla="*/ 6007198 w 6007198"/>
              <a:gd name="connsiteY2" fmla="*/ 6798269 h 6798269"/>
              <a:gd name="connsiteX3" fmla="*/ 0 w 6007198"/>
              <a:gd name="connsiteY3" fmla="*/ 6798269 h 679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07198" h="6798269">
                <a:moveTo>
                  <a:pt x="0" y="0"/>
                </a:moveTo>
                <a:lnTo>
                  <a:pt x="6007198" y="0"/>
                </a:lnTo>
                <a:lnTo>
                  <a:pt x="6007198" y="6798269"/>
                </a:lnTo>
                <a:lnTo>
                  <a:pt x="0" y="6798269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B1D48CD9-A0E5-4ECB-A530-D4DAC86466F9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3062931" y="3458865"/>
            <a:ext cx="3003208" cy="3399135"/>
          </a:xfrm>
          <a:custGeom>
            <a:avLst/>
            <a:gdLst>
              <a:gd name="connsiteX0" fmla="*/ 0 w 6007198"/>
              <a:gd name="connsiteY0" fmla="*/ 0 h 6798269"/>
              <a:gd name="connsiteX1" fmla="*/ 6007198 w 6007198"/>
              <a:gd name="connsiteY1" fmla="*/ 0 h 6798269"/>
              <a:gd name="connsiteX2" fmla="*/ 6007198 w 6007198"/>
              <a:gd name="connsiteY2" fmla="*/ 6798269 h 6798269"/>
              <a:gd name="connsiteX3" fmla="*/ 0 w 6007198"/>
              <a:gd name="connsiteY3" fmla="*/ 6798269 h 679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07198" h="6798269">
                <a:moveTo>
                  <a:pt x="0" y="0"/>
                </a:moveTo>
                <a:lnTo>
                  <a:pt x="6007198" y="0"/>
                </a:lnTo>
                <a:lnTo>
                  <a:pt x="6007198" y="6798269"/>
                </a:lnTo>
                <a:lnTo>
                  <a:pt x="0" y="6798269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93736B91-70C5-47D4-915B-F2450F410BD0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9188792" y="0"/>
            <a:ext cx="3003209" cy="3399135"/>
          </a:xfrm>
          <a:custGeom>
            <a:avLst/>
            <a:gdLst>
              <a:gd name="connsiteX0" fmla="*/ 0 w 6007200"/>
              <a:gd name="connsiteY0" fmla="*/ 0 h 6798269"/>
              <a:gd name="connsiteX1" fmla="*/ 6007200 w 6007200"/>
              <a:gd name="connsiteY1" fmla="*/ 0 h 6798269"/>
              <a:gd name="connsiteX2" fmla="*/ 6007200 w 6007200"/>
              <a:gd name="connsiteY2" fmla="*/ 6798269 h 6798269"/>
              <a:gd name="connsiteX3" fmla="*/ 0 w 6007200"/>
              <a:gd name="connsiteY3" fmla="*/ 6798269 h 679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07200" h="6798269">
                <a:moveTo>
                  <a:pt x="0" y="0"/>
                </a:moveTo>
                <a:lnTo>
                  <a:pt x="6007200" y="0"/>
                </a:lnTo>
                <a:lnTo>
                  <a:pt x="6007200" y="6798269"/>
                </a:lnTo>
                <a:lnTo>
                  <a:pt x="0" y="6798269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1F9A97A3-008B-4DBE-8BA2-2FBF3BDFE4E2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9188792" y="3458865"/>
            <a:ext cx="3003209" cy="3399135"/>
          </a:xfrm>
          <a:custGeom>
            <a:avLst/>
            <a:gdLst>
              <a:gd name="connsiteX0" fmla="*/ 0 w 6007200"/>
              <a:gd name="connsiteY0" fmla="*/ 0 h 6798269"/>
              <a:gd name="connsiteX1" fmla="*/ 6007200 w 6007200"/>
              <a:gd name="connsiteY1" fmla="*/ 0 h 6798269"/>
              <a:gd name="connsiteX2" fmla="*/ 6007200 w 6007200"/>
              <a:gd name="connsiteY2" fmla="*/ 6798269 h 6798269"/>
              <a:gd name="connsiteX3" fmla="*/ 0 w 6007200"/>
              <a:gd name="connsiteY3" fmla="*/ 6798269 h 679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07200" h="6798269">
                <a:moveTo>
                  <a:pt x="0" y="0"/>
                </a:moveTo>
                <a:lnTo>
                  <a:pt x="6007200" y="0"/>
                </a:lnTo>
                <a:lnTo>
                  <a:pt x="6007200" y="6798269"/>
                </a:lnTo>
                <a:lnTo>
                  <a:pt x="0" y="6798269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819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4" grpId="0" animBg="1"/>
      <p:bldP spid="35" grpId="0" animBg="1"/>
      <p:bldP spid="33" grpId="0" animBg="1"/>
      <p:bldP spid="36" grpId="0" animBg="1"/>
    </p:bldLst>
  </p:timing>
  <p:extLst>
    <p:ext uri="{DCECCB84-F9BA-43D5-87BE-67443E8EF086}">
      <p15:sldGuideLst xmlns:p15="http://schemas.microsoft.com/office/powerpoint/2012/main">
        <p15:guide id="4" orient="horz" pos="4320">
          <p15:clr>
            <a:srgbClr val="FBAE40"/>
          </p15:clr>
        </p15:guide>
        <p15:guide id="5" pos="768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icture Placeholder 83">
            <a:extLst>
              <a:ext uri="{FF2B5EF4-FFF2-40B4-BE49-F238E27FC236}">
                <a16:creationId xmlns:a16="http://schemas.microsoft.com/office/drawing/2014/main" id="{547F1D62-536A-4F79-8D37-91A6FFCF8770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2441258" y="0"/>
            <a:ext cx="2426971" cy="2274570"/>
          </a:xfrm>
          <a:custGeom>
            <a:avLst/>
            <a:gdLst>
              <a:gd name="connsiteX0" fmla="*/ 0 w 4854575"/>
              <a:gd name="connsiteY0" fmla="*/ 0 h 4549140"/>
              <a:gd name="connsiteX1" fmla="*/ 4854575 w 4854575"/>
              <a:gd name="connsiteY1" fmla="*/ 0 h 4549140"/>
              <a:gd name="connsiteX2" fmla="*/ 4854575 w 4854575"/>
              <a:gd name="connsiteY2" fmla="*/ 4549140 h 4549140"/>
              <a:gd name="connsiteX3" fmla="*/ 0 w 4854575"/>
              <a:gd name="connsiteY3" fmla="*/ 4549140 h 454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54575" h="4549140">
                <a:moveTo>
                  <a:pt x="0" y="0"/>
                </a:moveTo>
                <a:lnTo>
                  <a:pt x="4854575" y="0"/>
                </a:lnTo>
                <a:lnTo>
                  <a:pt x="4854575" y="4549140"/>
                </a:lnTo>
                <a:lnTo>
                  <a:pt x="0" y="454914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85" name="Picture Placeholder 84">
            <a:extLst>
              <a:ext uri="{FF2B5EF4-FFF2-40B4-BE49-F238E27FC236}">
                <a16:creationId xmlns:a16="http://schemas.microsoft.com/office/drawing/2014/main" id="{9E499711-1E7E-4D76-9F28-10113A27F8BC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4882515" y="0"/>
            <a:ext cx="2426971" cy="2274570"/>
          </a:xfrm>
          <a:custGeom>
            <a:avLst/>
            <a:gdLst>
              <a:gd name="connsiteX0" fmla="*/ 0 w 4854575"/>
              <a:gd name="connsiteY0" fmla="*/ 0 h 4549140"/>
              <a:gd name="connsiteX1" fmla="*/ 4854575 w 4854575"/>
              <a:gd name="connsiteY1" fmla="*/ 0 h 4549140"/>
              <a:gd name="connsiteX2" fmla="*/ 4854575 w 4854575"/>
              <a:gd name="connsiteY2" fmla="*/ 4549140 h 4549140"/>
              <a:gd name="connsiteX3" fmla="*/ 0 w 4854575"/>
              <a:gd name="connsiteY3" fmla="*/ 4549140 h 454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54575" h="4549140">
                <a:moveTo>
                  <a:pt x="0" y="0"/>
                </a:moveTo>
                <a:lnTo>
                  <a:pt x="4854575" y="0"/>
                </a:lnTo>
                <a:lnTo>
                  <a:pt x="4854575" y="4549140"/>
                </a:lnTo>
                <a:lnTo>
                  <a:pt x="0" y="454914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86" name="Picture Placeholder 85">
            <a:extLst>
              <a:ext uri="{FF2B5EF4-FFF2-40B4-BE49-F238E27FC236}">
                <a16:creationId xmlns:a16="http://schemas.microsoft.com/office/drawing/2014/main" id="{85C28D07-CED7-44E6-9820-1F617E6405BA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7323771" y="0"/>
            <a:ext cx="2426971" cy="2274570"/>
          </a:xfrm>
          <a:custGeom>
            <a:avLst/>
            <a:gdLst>
              <a:gd name="connsiteX0" fmla="*/ 0 w 4854574"/>
              <a:gd name="connsiteY0" fmla="*/ 0 h 4549140"/>
              <a:gd name="connsiteX1" fmla="*/ 4854574 w 4854574"/>
              <a:gd name="connsiteY1" fmla="*/ 0 h 4549140"/>
              <a:gd name="connsiteX2" fmla="*/ 4854574 w 4854574"/>
              <a:gd name="connsiteY2" fmla="*/ 4549140 h 4549140"/>
              <a:gd name="connsiteX3" fmla="*/ 0 w 4854574"/>
              <a:gd name="connsiteY3" fmla="*/ 4549140 h 454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54574" h="4549140">
                <a:moveTo>
                  <a:pt x="0" y="0"/>
                </a:moveTo>
                <a:lnTo>
                  <a:pt x="4854574" y="0"/>
                </a:lnTo>
                <a:lnTo>
                  <a:pt x="4854574" y="4549140"/>
                </a:lnTo>
                <a:lnTo>
                  <a:pt x="0" y="454914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87" name="Picture Placeholder 86">
            <a:extLst>
              <a:ext uri="{FF2B5EF4-FFF2-40B4-BE49-F238E27FC236}">
                <a16:creationId xmlns:a16="http://schemas.microsoft.com/office/drawing/2014/main" id="{B81C2D65-5E82-4B96-BA73-1459034AA4EF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9765028" y="0"/>
            <a:ext cx="2426972" cy="2274570"/>
          </a:xfrm>
          <a:custGeom>
            <a:avLst/>
            <a:gdLst>
              <a:gd name="connsiteX0" fmla="*/ 0 w 4854576"/>
              <a:gd name="connsiteY0" fmla="*/ 0 h 4549140"/>
              <a:gd name="connsiteX1" fmla="*/ 4854576 w 4854576"/>
              <a:gd name="connsiteY1" fmla="*/ 0 h 4549140"/>
              <a:gd name="connsiteX2" fmla="*/ 4854576 w 4854576"/>
              <a:gd name="connsiteY2" fmla="*/ 4549140 h 4549140"/>
              <a:gd name="connsiteX3" fmla="*/ 0 w 4854576"/>
              <a:gd name="connsiteY3" fmla="*/ 4549140 h 454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54576" h="4549140">
                <a:moveTo>
                  <a:pt x="0" y="0"/>
                </a:moveTo>
                <a:lnTo>
                  <a:pt x="4854576" y="0"/>
                </a:lnTo>
                <a:lnTo>
                  <a:pt x="4854576" y="4549140"/>
                </a:lnTo>
                <a:lnTo>
                  <a:pt x="0" y="454914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88" name="Picture Placeholder 87">
            <a:extLst>
              <a:ext uri="{FF2B5EF4-FFF2-40B4-BE49-F238E27FC236}">
                <a16:creationId xmlns:a16="http://schemas.microsoft.com/office/drawing/2014/main" id="{F5C9B4A2-BD4C-4613-B1C8-426246442952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0" y="2291715"/>
            <a:ext cx="2426971" cy="2274570"/>
          </a:xfrm>
          <a:custGeom>
            <a:avLst/>
            <a:gdLst>
              <a:gd name="connsiteX0" fmla="*/ 0 w 4854575"/>
              <a:gd name="connsiteY0" fmla="*/ 0 h 4549140"/>
              <a:gd name="connsiteX1" fmla="*/ 4854575 w 4854575"/>
              <a:gd name="connsiteY1" fmla="*/ 0 h 4549140"/>
              <a:gd name="connsiteX2" fmla="*/ 4854575 w 4854575"/>
              <a:gd name="connsiteY2" fmla="*/ 4549140 h 4549140"/>
              <a:gd name="connsiteX3" fmla="*/ 0 w 4854575"/>
              <a:gd name="connsiteY3" fmla="*/ 4549140 h 454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54575" h="4549140">
                <a:moveTo>
                  <a:pt x="0" y="0"/>
                </a:moveTo>
                <a:lnTo>
                  <a:pt x="4854575" y="0"/>
                </a:lnTo>
                <a:lnTo>
                  <a:pt x="4854575" y="4549140"/>
                </a:lnTo>
                <a:lnTo>
                  <a:pt x="0" y="454914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89" name="Picture Placeholder 88">
            <a:extLst>
              <a:ext uri="{FF2B5EF4-FFF2-40B4-BE49-F238E27FC236}">
                <a16:creationId xmlns:a16="http://schemas.microsoft.com/office/drawing/2014/main" id="{C1E587B0-5081-4811-BF09-53C52CD79708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2441258" y="2291715"/>
            <a:ext cx="2426971" cy="2274570"/>
          </a:xfrm>
          <a:custGeom>
            <a:avLst/>
            <a:gdLst>
              <a:gd name="connsiteX0" fmla="*/ 0 w 4854575"/>
              <a:gd name="connsiteY0" fmla="*/ 0 h 4549140"/>
              <a:gd name="connsiteX1" fmla="*/ 4854575 w 4854575"/>
              <a:gd name="connsiteY1" fmla="*/ 0 h 4549140"/>
              <a:gd name="connsiteX2" fmla="*/ 4854575 w 4854575"/>
              <a:gd name="connsiteY2" fmla="*/ 4549140 h 4549140"/>
              <a:gd name="connsiteX3" fmla="*/ 0 w 4854575"/>
              <a:gd name="connsiteY3" fmla="*/ 4549140 h 454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54575" h="4549140">
                <a:moveTo>
                  <a:pt x="0" y="0"/>
                </a:moveTo>
                <a:lnTo>
                  <a:pt x="4854575" y="0"/>
                </a:lnTo>
                <a:lnTo>
                  <a:pt x="4854575" y="4549140"/>
                </a:lnTo>
                <a:lnTo>
                  <a:pt x="0" y="454914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90" name="Picture Placeholder 89">
            <a:extLst>
              <a:ext uri="{FF2B5EF4-FFF2-40B4-BE49-F238E27FC236}">
                <a16:creationId xmlns:a16="http://schemas.microsoft.com/office/drawing/2014/main" id="{848F19B3-C3B8-409D-9B9E-FE0E7C5B97CE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4882515" y="2291715"/>
            <a:ext cx="2426971" cy="2274570"/>
          </a:xfrm>
          <a:custGeom>
            <a:avLst/>
            <a:gdLst>
              <a:gd name="connsiteX0" fmla="*/ 0 w 4854575"/>
              <a:gd name="connsiteY0" fmla="*/ 0 h 4549140"/>
              <a:gd name="connsiteX1" fmla="*/ 4854575 w 4854575"/>
              <a:gd name="connsiteY1" fmla="*/ 0 h 4549140"/>
              <a:gd name="connsiteX2" fmla="*/ 4854575 w 4854575"/>
              <a:gd name="connsiteY2" fmla="*/ 4549140 h 4549140"/>
              <a:gd name="connsiteX3" fmla="*/ 0 w 4854575"/>
              <a:gd name="connsiteY3" fmla="*/ 4549140 h 454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54575" h="4549140">
                <a:moveTo>
                  <a:pt x="0" y="0"/>
                </a:moveTo>
                <a:lnTo>
                  <a:pt x="4854575" y="0"/>
                </a:lnTo>
                <a:lnTo>
                  <a:pt x="4854575" y="4549140"/>
                </a:lnTo>
                <a:lnTo>
                  <a:pt x="0" y="454914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92" name="Picture Placeholder 91">
            <a:extLst>
              <a:ext uri="{FF2B5EF4-FFF2-40B4-BE49-F238E27FC236}">
                <a16:creationId xmlns:a16="http://schemas.microsoft.com/office/drawing/2014/main" id="{2EF10A99-360C-41AA-821D-107E56A62DDD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9765028" y="2291715"/>
            <a:ext cx="2426972" cy="2274570"/>
          </a:xfrm>
          <a:custGeom>
            <a:avLst/>
            <a:gdLst>
              <a:gd name="connsiteX0" fmla="*/ 0 w 4854576"/>
              <a:gd name="connsiteY0" fmla="*/ 0 h 4549140"/>
              <a:gd name="connsiteX1" fmla="*/ 4854576 w 4854576"/>
              <a:gd name="connsiteY1" fmla="*/ 0 h 4549140"/>
              <a:gd name="connsiteX2" fmla="*/ 4854576 w 4854576"/>
              <a:gd name="connsiteY2" fmla="*/ 4549140 h 4549140"/>
              <a:gd name="connsiteX3" fmla="*/ 0 w 4854576"/>
              <a:gd name="connsiteY3" fmla="*/ 4549140 h 454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54576" h="4549140">
                <a:moveTo>
                  <a:pt x="0" y="0"/>
                </a:moveTo>
                <a:lnTo>
                  <a:pt x="4854576" y="0"/>
                </a:lnTo>
                <a:lnTo>
                  <a:pt x="4854576" y="4549140"/>
                </a:lnTo>
                <a:lnTo>
                  <a:pt x="0" y="454914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93" name="Picture Placeholder 92">
            <a:extLst>
              <a:ext uri="{FF2B5EF4-FFF2-40B4-BE49-F238E27FC236}">
                <a16:creationId xmlns:a16="http://schemas.microsoft.com/office/drawing/2014/main" id="{F966354A-A564-431F-B7DD-4801994D22FD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0" y="4583430"/>
            <a:ext cx="2426971" cy="2274570"/>
          </a:xfrm>
          <a:custGeom>
            <a:avLst/>
            <a:gdLst>
              <a:gd name="connsiteX0" fmla="*/ 0 w 4854575"/>
              <a:gd name="connsiteY0" fmla="*/ 0 h 4549140"/>
              <a:gd name="connsiteX1" fmla="*/ 4854575 w 4854575"/>
              <a:gd name="connsiteY1" fmla="*/ 0 h 4549140"/>
              <a:gd name="connsiteX2" fmla="*/ 4854575 w 4854575"/>
              <a:gd name="connsiteY2" fmla="*/ 4549140 h 4549140"/>
              <a:gd name="connsiteX3" fmla="*/ 0 w 4854575"/>
              <a:gd name="connsiteY3" fmla="*/ 4549140 h 454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54575" h="4549140">
                <a:moveTo>
                  <a:pt x="0" y="0"/>
                </a:moveTo>
                <a:lnTo>
                  <a:pt x="4854575" y="0"/>
                </a:lnTo>
                <a:lnTo>
                  <a:pt x="4854575" y="4549140"/>
                </a:lnTo>
                <a:lnTo>
                  <a:pt x="0" y="454914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95" name="Picture Placeholder 94">
            <a:extLst>
              <a:ext uri="{FF2B5EF4-FFF2-40B4-BE49-F238E27FC236}">
                <a16:creationId xmlns:a16="http://schemas.microsoft.com/office/drawing/2014/main" id="{70153A5C-E9DB-46BD-AF67-D5028191A028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4882515" y="4583430"/>
            <a:ext cx="2426971" cy="2274570"/>
          </a:xfrm>
          <a:custGeom>
            <a:avLst/>
            <a:gdLst>
              <a:gd name="connsiteX0" fmla="*/ 0 w 4854575"/>
              <a:gd name="connsiteY0" fmla="*/ 0 h 4549140"/>
              <a:gd name="connsiteX1" fmla="*/ 4854575 w 4854575"/>
              <a:gd name="connsiteY1" fmla="*/ 0 h 4549140"/>
              <a:gd name="connsiteX2" fmla="*/ 4854575 w 4854575"/>
              <a:gd name="connsiteY2" fmla="*/ 4549140 h 4549140"/>
              <a:gd name="connsiteX3" fmla="*/ 0 w 4854575"/>
              <a:gd name="connsiteY3" fmla="*/ 4549140 h 454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54575" h="4549140">
                <a:moveTo>
                  <a:pt x="0" y="0"/>
                </a:moveTo>
                <a:lnTo>
                  <a:pt x="4854575" y="0"/>
                </a:lnTo>
                <a:lnTo>
                  <a:pt x="4854575" y="4549140"/>
                </a:lnTo>
                <a:lnTo>
                  <a:pt x="0" y="454914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96" name="Picture Placeholder 95">
            <a:extLst>
              <a:ext uri="{FF2B5EF4-FFF2-40B4-BE49-F238E27FC236}">
                <a16:creationId xmlns:a16="http://schemas.microsoft.com/office/drawing/2014/main" id="{F6E16CAF-F7B5-4D3C-A150-056C8546C97D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7323771" y="4583430"/>
            <a:ext cx="2426971" cy="2274570"/>
          </a:xfrm>
          <a:custGeom>
            <a:avLst/>
            <a:gdLst>
              <a:gd name="connsiteX0" fmla="*/ 0 w 4854574"/>
              <a:gd name="connsiteY0" fmla="*/ 0 h 4549140"/>
              <a:gd name="connsiteX1" fmla="*/ 4854574 w 4854574"/>
              <a:gd name="connsiteY1" fmla="*/ 0 h 4549140"/>
              <a:gd name="connsiteX2" fmla="*/ 4854574 w 4854574"/>
              <a:gd name="connsiteY2" fmla="*/ 4549140 h 4549140"/>
              <a:gd name="connsiteX3" fmla="*/ 0 w 4854574"/>
              <a:gd name="connsiteY3" fmla="*/ 4549140 h 454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54574" h="4549140">
                <a:moveTo>
                  <a:pt x="0" y="0"/>
                </a:moveTo>
                <a:lnTo>
                  <a:pt x="4854574" y="0"/>
                </a:lnTo>
                <a:lnTo>
                  <a:pt x="4854574" y="4549140"/>
                </a:lnTo>
                <a:lnTo>
                  <a:pt x="0" y="454914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97" name="Picture Placeholder 96">
            <a:extLst>
              <a:ext uri="{FF2B5EF4-FFF2-40B4-BE49-F238E27FC236}">
                <a16:creationId xmlns:a16="http://schemas.microsoft.com/office/drawing/2014/main" id="{DEA29BFE-0750-4CED-858B-21CC3D43CF99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9765028" y="4583430"/>
            <a:ext cx="2426972" cy="2274570"/>
          </a:xfrm>
          <a:custGeom>
            <a:avLst/>
            <a:gdLst>
              <a:gd name="connsiteX0" fmla="*/ 0 w 4854576"/>
              <a:gd name="connsiteY0" fmla="*/ 0 h 4549140"/>
              <a:gd name="connsiteX1" fmla="*/ 4854576 w 4854576"/>
              <a:gd name="connsiteY1" fmla="*/ 0 h 4549140"/>
              <a:gd name="connsiteX2" fmla="*/ 4854576 w 4854576"/>
              <a:gd name="connsiteY2" fmla="*/ 4549140 h 4549140"/>
              <a:gd name="connsiteX3" fmla="*/ 0 w 4854576"/>
              <a:gd name="connsiteY3" fmla="*/ 4549140 h 454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54576" h="4549140">
                <a:moveTo>
                  <a:pt x="0" y="0"/>
                </a:moveTo>
                <a:lnTo>
                  <a:pt x="4854576" y="0"/>
                </a:lnTo>
                <a:lnTo>
                  <a:pt x="4854576" y="4549140"/>
                </a:lnTo>
                <a:lnTo>
                  <a:pt x="0" y="454914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34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8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28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28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28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28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28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28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28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28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2" grpId="0" animBg="1"/>
      <p:bldP spid="93" grpId="0" animBg="1"/>
      <p:bldP spid="95" grpId="0" animBg="1"/>
      <p:bldP spid="96" grpId="0" animBg="1"/>
      <p:bldP spid="97" grpId="0" animBg="1"/>
    </p:bldLst>
  </p:timing>
  <p:extLst>
    <p:ext uri="{DCECCB84-F9BA-43D5-87BE-67443E8EF086}">
      <p15:sldGuideLst xmlns:p15="http://schemas.microsoft.com/office/powerpoint/2012/main">
        <p15:guide id="4" orient="horz" pos="4320">
          <p15:clr>
            <a:srgbClr val="FBAE40"/>
          </p15:clr>
        </p15:guide>
        <p15:guide id="5" pos="768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icture Placeholder 114">
            <a:extLst>
              <a:ext uri="{FF2B5EF4-FFF2-40B4-BE49-F238E27FC236}">
                <a16:creationId xmlns:a16="http://schemas.microsoft.com/office/drawing/2014/main" id="{2939B95A-6CBF-409F-84B3-42C0839203D0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0" y="-1"/>
            <a:ext cx="2022081" cy="1704862"/>
          </a:xfrm>
          <a:custGeom>
            <a:avLst/>
            <a:gdLst>
              <a:gd name="connsiteX0" fmla="*/ 0 w 4044689"/>
              <a:gd name="connsiteY0" fmla="*/ 0 h 3409723"/>
              <a:gd name="connsiteX1" fmla="*/ 4044689 w 4044689"/>
              <a:gd name="connsiteY1" fmla="*/ 0 h 3409723"/>
              <a:gd name="connsiteX2" fmla="*/ 4044689 w 4044689"/>
              <a:gd name="connsiteY2" fmla="*/ 3409723 h 3409723"/>
              <a:gd name="connsiteX3" fmla="*/ 0 w 4044689"/>
              <a:gd name="connsiteY3" fmla="*/ 3409723 h 340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4689" h="3409723">
                <a:moveTo>
                  <a:pt x="0" y="0"/>
                </a:moveTo>
                <a:lnTo>
                  <a:pt x="4044689" y="0"/>
                </a:lnTo>
                <a:lnTo>
                  <a:pt x="4044689" y="3409723"/>
                </a:lnTo>
                <a:lnTo>
                  <a:pt x="0" y="340972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16" name="Picture Placeholder 115">
            <a:extLst>
              <a:ext uri="{FF2B5EF4-FFF2-40B4-BE49-F238E27FC236}">
                <a16:creationId xmlns:a16="http://schemas.microsoft.com/office/drawing/2014/main" id="{AB40BECF-EB5B-43F0-9FB0-D40B193417E1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2033984" y="-1"/>
            <a:ext cx="2022081" cy="1704862"/>
          </a:xfrm>
          <a:custGeom>
            <a:avLst/>
            <a:gdLst>
              <a:gd name="connsiteX0" fmla="*/ 0 w 4044689"/>
              <a:gd name="connsiteY0" fmla="*/ 0 h 3409723"/>
              <a:gd name="connsiteX1" fmla="*/ 4044689 w 4044689"/>
              <a:gd name="connsiteY1" fmla="*/ 0 h 3409723"/>
              <a:gd name="connsiteX2" fmla="*/ 4044689 w 4044689"/>
              <a:gd name="connsiteY2" fmla="*/ 3409723 h 3409723"/>
              <a:gd name="connsiteX3" fmla="*/ 0 w 4044689"/>
              <a:gd name="connsiteY3" fmla="*/ 3409723 h 340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4689" h="3409723">
                <a:moveTo>
                  <a:pt x="0" y="0"/>
                </a:moveTo>
                <a:lnTo>
                  <a:pt x="4044689" y="0"/>
                </a:lnTo>
                <a:lnTo>
                  <a:pt x="4044689" y="3409723"/>
                </a:lnTo>
                <a:lnTo>
                  <a:pt x="0" y="340972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18" name="Picture Placeholder 117">
            <a:extLst>
              <a:ext uri="{FF2B5EF4-FFF2-40B4-BE49-F238E27FC236}">
                <a16:creationId xmlns:a16="http://schemas.microsoft.com/office/drawing/2014/main" id="{53AB5C98-F720-42C1-B036-26353EA021E3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6101951" y="-1"/>
            <a:ext cx="2022081" cy="1704862"/>
          </a:xfrm>
          <a:custGeom>
            <a:avLst/>
            <a:gdLst>
              <a:gd name="connsiteX0" fmla="*/ 0 w 4044689"/>
              <a:gd name="connsiteY0" fmla="*/ 0 h 3409723"/>
              <a:gd name="connsiteX1" fmla="*/ 4044689 w 4044689"/>
              <a:gd name="connsiteY1" fmla="*/ 0 h 3409723"/>
              <a:gd name="connsiteX2" fmla="*/ 4044689 w 4044689"/>
              <a:gd name="connsiteY2" fmla="*/ 3409723 h 3409723"/>
              <a:gd name="connsiteX3" fmla="*/ 0 w 4044689"/>
              <a:gd name="connsiteY3" fmla="*/ 3409723 h 340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4689" h="3409723">
                <a:moveTo>
                  <a:pt x="0" y="0"/>
                </a:moveTo>
                <a:lnTo>
                  <a:pt x="4044689" y="0"/>
                </a:lnTo>
                <a:lnTo>
                  <a:pt x="4044689" y="3409723"/>
                </a:lnTo>
                <a:lnTo>
                  <a:pt x="0" y="340972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19" name="Picture Placeholder 118">
            <a:extLst>
              <a:ext uri="{FF2B5EF4-FFF2-40B4-BE49-F238E27FC236}">
                <a16:creationId xmlns:a16="http://schemas.microsoft.com/office/drawing/2014/main" id="{A7B7ADEA-629D-47FB-960D-A1F8AC8D6DA6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8135934" y="-1"/>
            <a:ext cx="2022081" cy="1704862"/>
          </a:xfrm>
          <a:custGeom>
            <a:avLst/>
            <a:gdLst>
              <a:gd name="connsiteX0" fmla="*/ 0 w 4044688"/>
              <a:gd name="connsiteY0" fmla="*/ 0 h 3409723"/>
              <a:gd name="connsiteX1" fmla="*/ 4044688 w 4044688"/>
              <a:gd name="connsiteY1" fmla="*/ 0 h 3409723"/>
              <a:gd name="connsiteX2" fmla="*/ 4044688 w 4044688"/>
              <a:gd name="connsiteY2" fmla="*/ 3409723 h 3409723"/>
              <a:gd name="connsiteX3" fmla="*/ 0 w 4044688"/>
              <a:gd name="connsiteY3" fmla="*/ 3409723 h 340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4688" h="3409723">
                <a:moveTo>
                  <a:pt x="0" y="0"/>
                </a:moveTo>
                <a:lnTo>
                  <a:pt x="4044688" y="0"/>
                </a:lnTo>
                <a:lnTo>
                  <a:pt x="4044688" y="3409723"/>
                </a:lnTo>
                <a:lnTo>
                  <a:pt x="0" y="340972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20" name="Picture Placeholder 119">
            <a:extLst>
              <a:ext uri="{FF2B5EF4-FFF2-40B4-BE49-F238E27FC236}">
                <a16:creationId xmlns:a16="http://schemas.microsoft.com/office/drawing/2014/main" id="{4F9312AB-9B7D-4B09-959E-75FF662CDFFD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10169919" y="-1"/>
            <a:ext cx="2022082" cy="1704862"/>
          </a:xfrm>
          <a:custGeom>
            <a:avLst/>
            <a:gdLst>
              <a:gd name="connsiteX0" fmla="*/ 0 w 4044690"/>
              <a:gd name="connsiteY0" fmla="*/ 0 h 3409723"/>
              <a:gd name="connsiteX1" fmla="*/ 4044690 w 4044690"/>
              <a:gd name="connsiteY1" fmla="*/ 0 h 3409723"/>
              <a:gd name="connsiteX2" fmla="*/ 4044690 w 4044690"/>
              <a:gd name="connsiteY2" fmla="*/ 3409723 h 3409723"/>
              <a:gd name="connsiteX3" fmla="*/ 0 w 4044690"/>
              <a:gd name="connsiteY3" fmla="*/ 3409723 h 340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4690" h="3409723">
                <a:moveTo>
                  <a:pt x="0" y="0"/>
                </a:moveTo>
                <a:lnTo>
                  <a:pt x="4044690" y="0"/>
                </a:lnTo>
                <a:lnTo>
                  <a:pt x="4044690" y="3409723"/>
                </a:lnTo>
                <a:lnTo>
                  <a:pt x="0" y="340972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22" name="Picture Placeholder 121">
            <a:extLst>
              <a:ext uri="{FF2B5EF4-FFF2-40B4-BE49-F238E27FC236}">
                <a16:creationId xmlns:a16="http://schemas.microsoft.com/office/drawing/2014/main" id="{C21CF143-7CE8-4EDB-8F5B-1EAA4F3EB3D9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2033984" y="1717713"/>
            <a:ext cx="2022081" cy="1704862"/>
          </a:xfrm>
          <a:custGeom>
            <a:avLst/>
            <a:gdLst>
              <a:gd name="connsiteX0" fmla="*/ 0 w 4044689"/>
              <a:gd name="connsiteY0" fmla="*/ 0 h 3409723"/>
              <a:gd name="connsiteX1" fmla="*/ 4044689 w 4044689"/>
              <a:gd name="connsiteY1" fmla="*/ 0 h 3409723"/>
              <a:gd name="connsiteX2" fmla="*/ 4044689 w 4044689"/>
              <a:gd name="connsiteY2" fmla="*/ 3409723 h 3409723"/>
              <a:gd name="connsiteX3" fmla="*/ 0 w 4044689"/>
              <a:gd name="connsiteY3" fmla="*/ 3409723 h 340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4689" h="3409723">
                <a:moveTo>
                  <a:pt x="0" y="0"/>
                </a:moveTo>
                <a:lnTo>
                  <a:pt x="4044689" y="0"/>
                </a:lnTo>
                <a:lnTo>
                  <a:pt x="4044689" y="3409723"/>
                </a:lnTo>
                <a:lnTo>
                  <a:pt x="0" y="340972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23" name="Picture Placeholder 122">
            <a:extLst>
              <a:ext uri="{FF2B5EF4-FFF2-40B4-BE49-F238E27FC236}">
                <a16:creationId xmlns:a16="http://schemas.microsoft.com/office/drawing/2014/main" id="{676C95BA-1B92-4AF1-A0AD-7D39D1802849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4067968" y="1717713"/>
            <a:ext cx="2022081" cy="1704862"/>
          </a:xfrm>
          <a:custGeom>
            <a:avLst/>
            <a:gdLst>
              <a:gd name="connsiteX0" fmla="*/ 0 w 4044689"/>
              <a:gd name="connsiteY0" fmla="*/ 0 h 3409723"/>
              <a:gd name="connsiteX1" fmla="*/ 4044689 w 4044689"/>
              <a:gd name="connsiteY1" fmla="*/ 0 h 3409723"/>
              <a:gd name="connsiteX2" fmla="*/ 4044689 w 4044689"/>
              <a:gd name="connsiteY2" fmla="*/ 3409723 h 3409723"/>
              <a:gd name="connsiteX3" fmla="*/ 0 w 4044689"/>
              <a:gd name="connsiteY3" fmla="*/ 3409723 h 340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4689" h="3409723">
                <a:moveTo>
                  <a:pt x="0" y="0"/>
                </a:moveTo>
                <a:lnTo>
                  <a:pt x="4044689" y="0"/>
                </a:lnTo>
                <a:lnTo>
                  <a:pt x="4044689" y="3409723"/>
                </a:lnTo>
                <a:lnTo>
                  <a:pt x="0" y="340972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24" name="Picture Placeholder 123">
            <a:extLst>
              <a:ext uri="{FF2B5EF4-FFF2-40B4-BE49-F238E27FC236}">
                <a16:creationId xmlns:a16="http://schemas.microsoft.com/office/drawing/2014/main" id="{09B06827-9EF7-4EC9-88E0-7E5D47719289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6101951" y="1717713"/>
            <a:ext cx="2022081" cy="1704862"/>
          </a:xfrm>
          <a:custGeom>
            <a:avLst/>
            <a:gdLst>
              <a:gd name="connsiteX0" fmla="*/ 0 w 4044689"/>
              <a:gd name="connsiteY0" fmla="*/ 0 h 3409723"/>
              <a:gd name="connsiteX1" fmla="*/ 4044689 w 4044689"/>
              <a:gd name="connsiteY1" fmla="*/ 0 h 3409723"/>
              <a:gd name="connsiteX2" fmla="*/ 4044689 w 4044689"/>
              <a:gd name="connsiteY2" fmla="*/ 3409723 h 3409723"/>
              <a:gd name="connsiteX3" fmla="*/ 0 w 4044689"/>
              <a:gd name="connsiteY3" fmla="*/ 3409723 h 340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4689" h="3409723">
                <a:moveTo>
                  <a:pt x="0" y="0"/>
                </a:moveTo>
                <a:lnTo>
                  <a:pt x="4044689" y="0"/>
                </a:lnTo>
                <a:lnTo>
                  <a:pt x="4044689" y="3409723"/>
                </a:lnTo>
                <a:lnTo>
                  <a:pt x="0" y="340972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26" name="Picture Placeholder 125">
            <a:extLst>
              <a:ext uri="{FF2B5EF4-FFF2-40B4-BE49-F238E27FC236}">
                <a16:creationId xmlns:a16="http://schemas.microsoft.com/office/drawing/2014/main" id="{24D86F31-D54B-49AB-BB38-E9ACE3B86956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10169919" y="1717713"/>
            <a:ext cx="2022082" cy="1704862"/>
          </a:xfrm>
          <a:custGeom>
            <a:avLst/>
            <a:gdLst>
              <a:gd name="connsiteX0" fmla="*/ 0 w 4044690"/>
              <a:gd name="connsiteY0" fmla="*/ 0 h 3409723"/>
              <a:gd name="connsiteX1" fmla="*/ 4044690 w 4044690"/>
              <a:gd name="connsiteY1" fmla="*/ 0 h 3409723"/>
              <a:gd name="connsiteX2" fmla="*/ 4044690 w 4044690"/>
              <a:gd name="connsiteY2" fmla="*/ 3409723 h 3409723"/>
              <a:gd name="connsiteX3" fmla="*/ 0 w 4044690"/>
              <a:gd name="connsiteY3" fmla="*/ 3409723 h 340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4690" h="3409723">
                <a:moveTo>
                  <a:pt x="0" y="0"/>
                </a:moveTo>
                <a:lnTo>
                  <a:pt x="4044690" y="0"/>
                </a:lnTo>
                <a:lnTo>
                  <a:pt x="4044690" y="3409723"/>
                </a:lnTo>
                <a:lnTo>
                  <a:pt x="0" y="340972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27" name="Picture Placeholder 126">
            <a:extLst>
              <a:ext uri="{FF2B5EF4-FFF2-40B4-BE49-F238E27FC236}">
                <a16:creationId xmlns:a16="http://schemas.microsoft.com/office/drawing/2014/main" id="{49C7DD07-2040-4ADB-A7E0-F22A03458583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0" y="3435426"/>
            <a:ext cx="2022081" cy="1704862"/>
          </a:xfrm>
          <a:custGeom>
            <a:avLst/>
            <a:gdLst>
              <a:gd name="connsiteX0" fmla="*/ 0 w 4044689"/>
              <a:gd name="connsiteY0" fmla="*/ 0 h 3409723"/>
              <a:gd name="connsiteX1" fmla="*/ 4044689 w 4044689"/>
              <a:gd name="connsiteY1" fmla="*/ 0 h 3409723"/>
              <a:gd name="connsiteX2" fmla="*/ 4044689 w 4044689"/>
              <a:gd name="connsiteY2" fmla="*/ 3409723 h 3409723"/>
              <a:gd name="connsiteX3" fmla="*/ 0 w 4044689"/>
              <a:gd name="connsiteY3" fmla="*/ 3409723 h 340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4689" h="3409723">
                <a:moveTo>
                  <a:pt x="0" y="0"/>
                </a:moveTo>
                <a:lnTo>
                  <a:pt x="4044689" y="0"/>
                </a:lnTo>
                <a:lnTo>
                  <a:pt x="4044689" y="3409723"/>
                </a:lnTo>
                <a:lnTo>
                  <a:pt x="0" y="340972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28" name="Picture Placeholder 127">
            <a:extLst>
              <a:ext uri="{FF2B5EF4-FFF2-40B4-BE49-F238E27FC236}">
                <a16:creationId xmlns:a16="http://schemas.microsoft.com/office/drawing/2014/main" id="{0A16FB21-FEDC-4115-B682-77804B1F1599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2033984" y="3435426"/>
            <a:ext cx="2022081" cy="1704862"/>
          </a:xfrm>
          <a:custGeom>
            <a:avLst/>
            <a:gdLst>
              <a:gd name="connsiteX0" fmla="*/ 0 w 4044689"/>
              <a:gd name="connsiteY0" fmla="*/ 0 h 3409723"/>
              <a:gd name="connsiteX1" fmla="*/ 4044689 w 4044689"/>
              <a:gd name="connsiteY1" fmla="*/ 0 h 3409723"/>
              <a:gd name="connsiteX2" fmla="*/ 4044689 w 4044689"/>
              <a:gd name="connsiteY2" fmla="*/ 3409723 h 3409723"/>
              <a:gd name="connsiteX3" fmla="*/ 0 w 4044689"/>
              <a:gd name="connsiteY3" fmla="*/ 3409723 h 340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4689" h="3409723">
                <a:moveTo>
                  <a:pt x="0" y="0"/>
                </a:moveTo>
                <a:lnTo>
                  <a:pt x="4044689" y="0"/>
                </a:lnTo>
                <a:lnTo>
                  <a:pt x="4044689" y="3409723"/>
                </a:lnTo>
                <a:lnTo>
                  <a:pt x="0" y="340972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30" name="Picture Placeholder 129">
            <a:extLst>
              <a:ext uri="{FF2B5EF4-FFF2-40B4-BE49-F238E27FC236}">
                <a16:creationId xmlns:a16="http://schemas.microsoft.com/office/drawing/2014/main" id="{09FBAFEB-6675-4992-9F59-3CDEEB06C1E2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6101951" y="3435426"/>
            <a:ext cx="2022081" cy="1704862"/>
          </a:xfrm>
          <a:custGeom>
            <a:avLst/>
            <a:gdLst>
              <a:gd name="connsiteX0" fmla="*/ 0 w 4044689"/>
              <a:gd name="connsiteY0" fmla="*/ 0 h 3409723"/>
              <a:gd name="connsiteX1" fmla="*/ 4044689 w 4044689"/>
              <a:gd name="connsiteY1" fmla="*/ 0 h 3409723"/>
              <a:gd name="connsiteX2" fmla="*/ 4044689 w 4044689"/>
              <a:gd name="connsiteY2" fmla="*/ 3409723 h 3409723"/>
              <a:gd name="connsiteX3" fmla="*/ 0 w 4044689"/>
              <a:gd name="connsiteY3" fmla="*/ 3409723 h 340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4689" h="3409723">
                <a:moveTo>
                  <a:pt x="0" y="0"/>
                </a:moveTo>
                <a:lnTo>
                  <a:pt x="4044689" y="0"/>
                </a:lnTo>
                <a:lnTo>
                  <a:pt x="4044689" y="3409723"/>
                </a:lnTo>
                <a:lnTo>
                  <a:pt x="0" y="340972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31" name="Picture Placeholder 130">
            <a:extLst>
              <a:ext uri="{FF2B5EF4-FFF2-40B4-BE49-F238E27FC236}">
                <a16:creationId xmlns:a16="http://schemas.microsoft.com/office/drawing/2014/main" id="{73DE433A-65DB-4D80-BEBA-C0E98C0B13CD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8135934" y="3435426"/>
            <a:ext cx="2022081" cy="1704862"/>
          </a:xfrm>
          <a:custGeom>
            <a:avLst/>
            <a:gdLst>
              <a:gd name="connsiteX0" fmla="*/ 0 w 4044688"/>
              <a:gd name="connsiteY0" fmla="*/ 0 h 3409723"/>
              <a:gd name="connsiteX1" fmla="*/ 4044688 w 4044688"/>
              <a:gd name="connsiteY1" fmla="*/ 0 h 3409723"/>
              <a:gd name="connsiteX2" fmla="*/ 4044688 w 4044688"/>
              <a:gd name="connsiteY2" fmla="*/ 3409723 h 3409723"/>
              <a:gd name="connsiteX3" fmla="*/ 0 w 4044688"/>
              <a:gd name="connsiteY3" fmla="*/ 3409723 h 340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4688" h="3409723">
                <a:moveTo>
                  <a:pt x="0" y="0"/>
                </a:moveTo>
                <a:lnTo>
                  <a:pt x="4044688" y="0"/>
                </a:lnTo>
                <a:lnTo>
                  <a:pt x="4044688" y="3409723"/>
                </a:lnTo>
                <a:lnTo>
                  <a:pt x="0" y="340972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33" name="Picture Placeholder 132">
            <a:extLst>
              <a:ext uri="{FF2B5EF4-FFF2-40B4-BE49-F238E27FC236}">
                <a16:creationId xmlns:a16="http://schemas.microsoft.com/office/drawing/2014/main" id="{1C48A930-F2CC-46AD-B2D2-40758BAF99DC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0" y="5153139"/>
            <a:ext cx="2022081" cy="1704862"/>
          </a:xfrm>
          <a:custGeom>
            <a:avLst/>
            <a:gdLst>
              <a:gd name="connsiteX0" fmla="*/ 0 w 4044689"/>
              <a:gd name="connsiteY0" fmla="*/ 0 h 3409723"/>
              <a:gd name="connsiteX1" fmla="*/ 4044689 w 4044689"/>
              <a:gd name="connsiteY1" fmla="*/ 0 h 3409723"/>
              <a:gd name="connsiteX2" fmla="*/ 4044689 w 4044689"/>
              <a:gd name="connsiteY2" fmla="*/ 3409723 h 3409723"/>
              <a:gd name="connsiteX3" fmla="*/ 0 w 4044689"/>
              <a:gd name="connsiteY3" fmla="*/ 3409723 h 340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4689" h="3409723">
                <a:moveTo>
                  <a:pt x="0" y="0"/>
                </a:moveTo>
                <a:lnTo>
                  <a:pt x="4044689" y="0"/>
                </a:lnTo>
                <a:lnTo>
                  <a:pt x="4044689" y="3409723"/>
                </a:lnTo>
                <a:lnTo>
                  <a:pt x="0" y="340972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35" name="Picture Placeholder 134">
            <a:extLst>
              <a:ext uri="{FF2B5EF4-FFF2-40B4-BE49-F238E27FC236}">
                <a16:creationId xmlns:a16="http://schemas.microsoft.com/office/drawing/2014/main" id="{FF796C8D-5331-4731-A404-B7B2D5A9E529}"/>
              </a:ext>
            </a:extLst>
          </p:cNvPr>
          <p:cNvSpPr>
            <a:spLocks noGrp="1"/>
          </p:cNvSpPr>
          <p:nvPr>
            <p:ph type="pic" sz="quarter" idx="59"/>
          </p:nvPr>
        </p:nvSpPr>
        <p:spPr>
          <a:xfrm>
            <a:off x="4067968" y="5153139"/>
            <a:ext cx="2022081" cy="1704862"/>
          </a:xfrm>
          <a:custGeom>
            <a:avLst/>
            <a:gdLst>
              <a:gd name="connsiteX0" fmla="*/ 0 w 4044689"/>
              <a:gd name="connsiteY0" fmla="*/ 0 h 3409723"/>
              <a:gd name="connsiteX1" fmla="*/ 4044689 w 4044689"/>
              <a:gd name="connsiteY1" fmla="*/ 0 h 3409723"/>
              <a:gd name="connsiteX2" fmla="*/ 4044689 w 4044689"/>
              <a:gd name="connsiteY2" fmla="*/ 3409723 h 3409723"/>
              <a:gd name="connsiteX3" fmla="*/ 0 w 4044689"/>
              <a:gd name="connsiteY3" fmla="*/ 3409723 h 340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4689" h="3409723">
                <a:moveTo>
                  <a:pt x="0" y="0"/>
                </a:moveTo>
                <a:lnTo>
                  <a:pt x="4044689" y="0"/>
                </a:lnTo>
                <a:lnTo>
                  <a:pt x="4044689" y="3409723"/>
                </a:lnTo>
                <a:lnTo>
                  <a:pt x="0" y="340972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36" name="Picture Placeholder 135">
            <a:extLst>
              <a:ext uri="{FF2B5EF4-FFF2-40B4-BE49-F238E27FC236}">
                <a16:creationId xmlns:a16="http://schemas.microsoft.com/office/drawing/2014/main" id="{7F0BA582-E839-40B1-9A4B-DFE0D1A9D75F}"/>
              </a:ext>
            </a:extLst>
          </p:cNvPr>
          <p:cNvSpPr>
            <a:spLocks noGrp="1"/>
          </p:cNvSpPr>
          <p:nvPr>
            <p:ph type="pic" sz="quarter" idx="60"/>
          </p:nvPr>
        </p:nvSpPr>
        <p:spPr>
          <a:xfrm>
            <a:off x="6101951" y="5153139"/>
            <a:ext cx="2022081" cy="1704862"/>
          </a:xfrm>
          <a:custGeom>
            <a:avLst/>
            <a:gdLst>
              <a:gd name="connsiteX0" fmla="*/ 0 w 4044689"/>
              <a:gd name="connsiteY0" fmla="*/ 0 h 3409723"/>
              <a:gd name="connsiteX1" fmla="*/ 4044689 w 4044689"/>
              <a:gd name="connsiteY1" fmla="*/ 0 h 3409723"/>
              <a:gd name="connsiteX2" fmla="*/ 4044689 w 4044689"/>
              <a:gd name="connsiteY2" fmla="*/ 3409723 h 3409723"/>
              <a:gd name="connsiteX3" fmla="*/ 0 w 4044689"/>
              <a:gd name="connsiteY3" fmla="*/ 3409723 h 340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4689" h="3409723">
                <a:moveTo>
                  <a:pt x="0" y="0"/>
                </a:moveTo>
                <a:lnTo>
                  <a:pt x="4044689" y="0"/>
                </a:lnTo>
                <a:lnTo>
                  <a:pt x="4044689" y="3409723"/>
                </a:lnTo>
                <a:lnTo>
                  <a:pt x="0" y="340972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39" name="Picture Placeholder 138">
            <a:extLst>
              <a:ext uri="{FF2B5EF4-FFF2-40B4-BE49-F238E27FC236}">
                <a16:creationId xmlns:a16="http://schemas.microsoft.com/office/drawing/2014/main" id="{9376C177-5763-401A-9E03-56709766AA9F}"/>
              </a:ext>
            </a:extLst>
          </p:cNvPr>
          <p:cNvSpPr>
            <a:spLocks noGrp="1"/>
          </p:cNvSpPr>
          <p:nvPr>
            <p:ph type="pic" sz="quarter" idx="62"/>
          </p:nvPr>
        </p:nvSpPr>
        <p:spPr>
          <a:xfrm>
            <a:off x="10169919" y="5153139"/>
            <a:ext cx="2022082" cy="1704862"/>
          </a:xfrm>
          <a:custGeom>
            <a:avLst/>
            <a:gdLst>
              <a:gd name="connsiteX0" fmla="*/ 0 w 4044690"/>
              <a:gd name="connsiteY0" fmla="*/ 0 h 3409723"/>
              <a:gd name="connsiteX1" fmla="*/ 4044690 w 4044690"/>
              <a:gd name="connsiteY1" fmla="*/ 0 h 3409723"/>
              <a:gd name="connsiteX2" fmla="*/ 4044690 w 4044690"/>
              <a:gd name="connsiteY2" fmla="*/ 3409723 h 3409723"/>
              <a:gd name="connsiteX3" fmla="*/ 0 w 4044690"/>
              <a:gd name="connsiteY3" fmla="*/ 3409723 h 340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4690" h="3409723">
                <a:moveTo>
                  <a:pt x="0" y="0"/>
                </a:moveTo>
                <a:lnTo>
                  <a:pt x="4044690" y="0"/>
                </a:lnTo>
                <a:lnTo>
                  <a:pt x="4044690" y="3409723"/>
                </a:lnTo>
                <a:lnTo>
                  <a:pt x="0" y="340972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497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8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28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28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28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28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28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28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28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28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28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28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28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28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28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  <p:bldP spid="116" grpId="0" animBg="1"/>
      <p:bldP spid="118" grpId="0" animBg="1"/>
      <p:bldP spid="119" grpId="0" animBg="1"/>
      <p:bldP spid="120" grpId="0" animBg="1"/>
      <p:bldP spid="122" grpId="0" animBg="1"/>
      <p:bldP spid="123" grpId="0" animBg="1"/>
      <p:bldP spid="124" grpId="0" animBg="1"/>
      <p:bldP spid="126" grpId="0" animBg="1"/>
      <p:bldP spid="127" grpId="0" animBg="1"/>
      <p:bldP spid="128" grpId="0" animBg="1"/>
      <p:bldP spid="130" grpId="0" animBg="1"/>
      <p:bldP spid="131" grpId="0" animBg="1"/>
      <p:bldP spid="133" grpId="0" animBg="1"/>
      <p:bldP spid="135" grpId="0" animBg="1"/>
      <p:bldP spid="136" grpId="0" animBg="1"/>
      <p:bldP spid="139" grpId="0" animBg="1"/>
    </p:bldLst>
  </p:timing>
  <p:extLst>
    <p:ext uri="{DCECCB84-F9BA-43D5-87BE-67443E8EF086}">
      <p15:sldGuideLst xmlns:p15="http://schemas.microsoft.com/office/powerpoint/2012/main">
        <p15:guide id="4" orient="horz" pos="4320">
          <p15:clr>
            <a:srgbClr val="FBAE40"/>
          </p15:clr>
        </p15:guide>
        <p15:guide id="5" pos="768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eam-Morph-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/>
          <p:cNvSpPr>
            <a:spLocks noGrp="1"/>
          </p:cNvSpPr>
          <p:nvPr>
            <p:ph type="pic" sz="quarter" idx="39"/>
          </p:nvPr>
        </p:nvSpPr>
        <p:spPr>
          <a:xfrm>
            <a:off x="1149628" y="2093844"/>
            <a:ext cx="1888435" cy="2292626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40"/>
          </p:nvPr>
        </p:nvSpPr>
        <p:spPr>
          <a:xfrm>
            <a:off x="3157331" y="2093844"/>
            <a:ext cx="1888435" cy="2292626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41"/>
          </p:nvPr>
        </p:nvSpPr>
        <p:spPr>
          <a:xfrm>
            <a:off x="5165035" y="2093844"/>
            <a:ext cx="1888435" cy="2292626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42"/>
          </p:nvPr>
        </p:nvSpPr>
        <p:spPr>
          <a:xfrm>
            <a:off x="7172738" y="2093844"/>
            <a:ext cx="1888435" cy="2292626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43"/>
          </p:nvPr>
        </p:nvSpPr>
        <p:spPr>
          <a:xfrm>
            <a:off x="9180441" y="2093844"/>
            <a:ext cx="1888435" cy="2292626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5036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eam-Morph-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43" hasCustomPrompt="1"/>
          </p:nvPr>
        </p:nvSpPr>
        <p:spPr>
          <a:xfrm>
            <a:off x="-10586795" y="1635523"/>
            <a:ext cx="2954199" cy="3586734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r>
              <a:rPr lang="en-US"/>
              <a:t>5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42" hasCustomPrompt="1"/>
          </p:nvPr>
        </p:nvSpPr>
        <p:spPr>
          <a:xfrm>
            <a:off x="-7593872" y="1635524"/>
            <a:ext cx="2954199" cy="3586734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r>
              <a:rPr lang="en-US"/>
              <a:t>4</a:t>
            </a: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41" hasCustomPrompt="1"/>
          </p:nvPr>
        </p:nvSpPr>
        <p:spPr>
          <a:xfrm>
            <a:off x="-4600949" y="1635524"/>
            <a:ext cx="2954200" cy="3586734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40" hasCustomPrompt="1"/>
          </p:nvPr>
        </p:nvSpPr>
        <p:spPr>
          <a:xfrm>
            <a:off x="-1608026" y="1635524"/>
            <a:ext cx="2954200" cy="3586734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39" hasCustomPrompt="1"/>
          </p:nvPr>
        </p:nvSpPr>
        <p:spPr>
          <a:xfrm>
            <a:off x="1384898" y="1635524"/>
            <a:ext cx="2954200" cy="3586734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955615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-Morph-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43" hasCustomPrompt="1"/>
          </p:nvPr>
        </p:nvSpPr>
        <p:spPr>
          <a:xfrm>
            <a:off x="-7593871" y="1635523"/>
            <a:ext cx="2954199" cy="3586734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r>
              <a:rPr lang="en-US"/>
              <a:t>5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42" hasCustomPrompt="1"/>
          </p:nvPr>
        </p:nvSpPr>
        <p:spPr>
          <a:xfrm>
            <a:off x="-4600948" y="1635524"/>
            <a:ext cx="2954199" cy="3586734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r>
              <a:rPr lang="en-US"/>
              <a:t>4</a:t>
            </a: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41" hasCustomPrompt="1"/>
          </p:nvPr>
        </p:nvSpPr>
        <p:spPr>
          <a:xfrm>
            <a:off x="-1608025" y="1635524"/>
            <a:ext cx="2954200" cy="3586734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40" hasCustomPrompt="1"/>
          </p:nvPr>
        </p:nvSpPr>
        <p:spPr>
          <a:xfrm>
            <a:off x="1384898" y="1635524"/>
            <a:ext cx="2954200" cy="3586734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39" hasCustomPrompt="1"/>
          </p:nvPr>
        </p:nvSpPr>
        <p:spPr>
          <a:xfrm>
            <a:off x="12192000" y="1635524"/>
            <a:ext cx="2954200" cy="3586734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61820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-Morph-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43" hasCustomPrompt="1"/>
          </p:nvPr>
        </p:nvSpPr>
        <p:spPr>
          <a:xfrm>
            <a:off x="-4600947" y="1635523"/>
            <a:ext cx="2954199" cy="3586734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r>
              <a:rPr lang="en-US"/>
              <a:t>5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42" hasCustomPrompt="1"/>
          </p:nvPr>
        </p:nvSpPr>
        <p:spPr>
          <a:xfrm>
            <a:off x="-1608024" y="1635524"/>
            <a:ext cx="2954199" cy="3586734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r>
              <a:rPr lang="en-US"/>
              <a:t>4</a:t>
            </a: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41" hasCustomPrompt="1"/>
          </p:nvPr>
        </p:nvSpPr>
        <p:spPr>
          <a:xfrm>
            <a:off x="1384898" y="1635524"/>
            <a:ext cx="2954200" cy="3586734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40" hasCustomPrompt="1"/>
          </p:nvPr>
        </p:nvSpPr>
        <p:spPr>
          <a:xfrm>
            <a:off x="12192000" y="1635524"/>
            <a:ext cx="2954200" cy="3586734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39" hasCustomPrompt="1"/>
          </p:nvPr>
        </p:nvSpPr>
        <p:spPr>
          <a:xfrm>
            <a:off x="15146200" y="1635524"/>
            <a:ext cx="2954200" cy="3586734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50336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-Morph-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43" hasCustomPrompt="1"/>
          </p:nvPr>
        </p:nvSpPr>
        <p:spPr>
          <a:xfrm>
            <a:off x="-1627385" y="1635523"/>
            <a:ext cx="2954199" cy="3586734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r>
              <a:rPr lang="en-US"/>
              <a:t>5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42" hasCustomPrompt="1"/>
          </p:nvPr>
        </p:nvSpPr>
        <p:spPr>
          <a:xfrm>
            <a:off x="1365537" y="1635524"/>
            <a:ext cx="2954199" cy="3586734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r>
              <a:rPr lang="en-US"/>
              <a:t>4</a:t>
            </a: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41" hasCustomPrompt="1"/>
          </p:nvPr>
        </p:nvSpPr>
        <p:spPr>
          <a:xfrm>
            <a:off x="12192000" y="1635524"/>
            <a:ext cx="2954200" cy="3586734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40" hasCustomPrompt="1"/>
          </p:nvPr>
        </p:nvSpPr>
        <p:spPr>
          <a:xfrm>
            <a:off x="15146200" y="1635524"/>
            <a:ext cx="2954200" cy="3586734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39" hasCustomPrompt="1"/>
          </p:nvPr>
        </p:nvSpPr>
        <p:spPr>
          <a:xfrm>
            <a:off x="18100400" y="1635524"/>
            <a:ext cx="2954200" cy="3586734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90367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-Morph-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43" hasCustomPrompt="1"/>
          </p:nvPr>
        </p:nvSpPr>
        <p:spPr>
          <a:xfrm>
            <a:off x="1251252" y="1635523"/>
            <a:ext cx="2954199" cy="3586734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r>
              <a:rPr lang="en-US"/>
              <a:t>5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42" hasCustomPrompt="1"/>
          </p:nvPr>
        </p:nvSpPr>
        <p:spPr>
          <a:xfrm>
            <a:off x="12192000" y="1635524"/>
            <a:ext cx="2954199" cy="3586734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r>
              <a:rPr lang="en-US"/>
              <a:t>4</a:t>
            </a: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41" hasCustomPrompt="1"/>
          </p:nvPr>
        </p:nvSpPr>
        <p:spPr>
          <a:xfrm>
            <a:off x="15146200" y="1635524"/>
            <a:ext cx="2954200" cy="3586734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40" hasCustomPrompt="1"/>
          </p:nvPr>
        </p:nvSpPr>
        <p:spPr>
          <a:xfrm>
            <a:off x="18100399" y="1635524"/>
            <a:ext cx="2954200" cy="3586734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39" hasCustomPrompt="1"/>
          </p:nvPr>
        </p:nvSpPr>
        <p:spPr>
          <a:xfrm>
            <a:off x="21054599" y="1635524"/>
            <a:ext cx="2954200" cy="3586734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1947866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6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40"/>
          </p:nvPr>
        </p:nvSpPr>
        <p:spPr>
          <a:xfrm>
            <a:off x="1801959" y="1007164"/>
            <a:ext cx="3924233" cy="4764156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43"/>
          </p:nvPr>
        </p:nvSpPr>
        <p:spPr>
          <a:xfrm>
            <a:off x="7896894" y="3478694"/>
            <a:ext cx="1888435" cy="2292626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39"/>
          </p:nvPr>
        </p:nvSpPr>
        <p:spPr>
          <a:xfrm>
            <a:off x="5845460" y="3478694"/>
            <a:ext cx="1888435" cy="2292626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41"/>
          </p:nvPr>
        </p:nvSpPr>
        <p:spPr>
          <a:xfrm>
            <a:off x="5845460" y="1007164"/>
            <a:ext cx="1888435" cy="2292626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42"/>
          </p:nvPr>
        </p:nvSpPr>
        <p:spPr>
          <a:xfrm>
            <a:off x="7853164" y="1007164"/>
            <a:ext cx="1888435" cy="2292626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7312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680D2-47EF-4E62-BD9E-262726117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C7E039-B15B-4D2A-9E3E-F762726FBD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C36CF9-5563-428B-97F2-42A9891AE0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A12CCB-1FC2-4C93-A222-939CC6A50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8006D-A9BB-4A15-BBCB-B1CA941EF00A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F4B167-8842-45B9-817F-2458CDEE9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D1C19A-BD87-4BF5-9C98-224C0EEBE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A0C82-DD65-49D2-8D32-578A279B2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19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11D6E6F-1A6B-45CF-B9D7-D9761B246E47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2849528" y="1711570"/>
            <a:ext cx="2860058" cy="3563816"/>
          </a:xfrm>
          <a:custGeom>
            <a:avLst/>
            <a:gdLst>
              <a:gd name="connsiteX0" fmla="*/ 0 w 5720861"/>
              <a:gd name="connsiteY0" fmla="*/ 0 h 7127631"/>
              <a:gd name="connsiteX1" fmla="*/ 5720861 w 5720861"/>
              <a:gd name="connsiteY1" fmla="*/ 0 h 7127631"/>
              <a:gd name="connsiteX2" fmla="*/ 5720861 w 5720861"/>
              <a:gd name="connsiteY2" fmla="*/ 7127631 h 7127631"/>
              <a:gd name="connsiteX3" fmla="*/ 0 w 5720861"/>
              <a:gd name="connsiteY3" fmla="*/ 7127631 h 712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20861" h="7127631">
                <a:moveTo>
                  <a:pt x="0" y="0"/>
                </a:moveTo>
                <a:lnTo>
                  <a:pt x="5720861" y="0"/>
                </a:lnTo>
                <a:lnTo>
                  <a:pt x="5720861" y="7127631"/>
                </a:lnTo>
                <a:lnTo>
                  <a:pt x="0" y="7127631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1923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73DD1C2-C46F-4111-8691-AF13BE6E39C6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6090969" y="1991544"/>
            <a:ext cx="2860058" cy="3563816"/>
          </a:xfrm>
          <a:custGeom>
            <a:avLst/>
            <a:gdLst>
              <a:gd name="connsiteX0" fmla="*/ 0 w 5720861"/>
              <a:gd name="connsiteY0" fmla="*/ 0 h 7127631"/>
              <a:gd name="connsiteX1" fmla="*/ 5720861 w 5720861"/>
              <a:gd name="connsiteY1" fmla="*/ 0 h 7127631"/>
              <a:gd name="connsiteX2" fmla="*/ 5720861 w 5720861"/>
              <a:gd name="connsiteY2" fmla="*/ 7127631 h 7127631"/>
              <a:gd name="connsiteX3" fmla="*/ 0 w 5720861"/>
              <a:gd name="connsiteY3" fmla="*/ 7127631 h 712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20861" h="7127631">
                <a:moveTo>
                  <a:pt x="0" y="0"/>
                </a:moveTo>
                <a:lnTo>
                  <a:pt x="5720861" y="0"/>
                </a:lnTo>
                <a:lnTo>
                  <a:pt x="5720861" y="7127631"/>
                </a:lnTo>
                <a:lnTo>
                  <a:pt x="0" y="7127631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11D6E6F-1A6B-45CF-B9D7-D9761B246E47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463411" y="1991544"/>
            <a:ext cx="2860058" cy="3563816"/>
          </a:xfrm>
          <a:custGeom>
            <a:avLst/>
            <a:gdLst>
              <a:gd name="connsiteX0" fmla="*/ 0 w 5720861"/>
              <a:gd name="connsiteY0" fmla="*/ 0 h 7127631"/>
              <a:gd name="connsiteX1" fmla="*/ 5720861 w 5720861"/>
              <a:gd name="connsiteY1" fmla="*/ 0 h 7127631"/>
              <a:gd name="connsiteX2" fmla="*/ 5720861 w 5720861"/>
              <a:gd name="connsiteY2" fmla="*/ 7127631 h 7127631"/>
              <a:gd name="connsiteX3" fmla="*/ 0 w 5720861"/>
              <a:gd name="connsiteY3" fmla="*/ 7127631 h 712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20861" h="7127631">
                <a:moveTo>
                  <a:pt x="0" y="0"/>
                </a:moveTo>
                <a:lnTo>
                  <a:pt x="5720861" y="0"/>
                </a:lnTo>
                <a:lnTo>
                  <a:pt x="5720861" y="7127631"/>
                </a:lnTo>
                <a:lnTo>
                  <a:pt x="0" y="7127631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999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268464A-15E7-4D9B-AD60-34512335592F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6381903" y="1989641"/>
            <a:ext cx="2571847" cy="3541908"/>
          </a:xfrm>
          <a:custGeom>
            <a:avLst/>
            <a:gdLst>
              <a:gd name="connsiteX0" fmla="*/ 0 w 5144364"/>
              <a:gd name="connsiteY0" fmla="*/ 0 h 7083816"/>
              <a:gd name="connsiteX1" fmla="*/ 5144364 w 5144364"/>
              <a:gd name="connsiteY1" fmla="*/ 0 h 7083816"/>
              <a:gd name="connsiteX2" fmla="*/ 5144364 w 5144364"/>
              <a:gd name="connsiteY2" fmla="*/ 7083816 h 7083816"/>
              <a:gd name="connsiteX3" fmla="*/ 0 w 5144364"/>
              <a:gd name="connsiteY3" fmla="*/ 7083816 h 7083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44364" h="7083816">
                <a:moveTo>
                  <a:pt x="0" y="0"/>
                </a:moveTo>
                <a:lnTo>
                  <a:pt x="5144364" y="0"/>
                </a:lnTo>
                <a:lnTo>
                  <a:pt x="5144364" y="7083816"/>
                </a:lnTo>
                <a:lnTo>
                  <a:pt x="0" y="7083816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31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586C5A2-21C0-4124-8346-6F4224A77D4D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1559699" y="1721223"/>
            <a:ext cx="2944479" cy="1640541"/>
          </a:xfrm>
          <a:custGeom>
            <a:avLst/>
            <a:gdLst>
              <a:gd name="connsiteX0" fmla="*/ 0 w 5889724"/>
              <a:gd name="connsiteY0" fmla="*/ 0 h 3281082"/>
              <a:gd name="connsiteX1" fmla="*/ 5889724 w 5889724"/>
              <a:gd name="connsiteY1" fmla="*/ 0 h 3281082"/>
              <a:gd name="connsiteX2" fmla="*/ 5889724 w 5889724"/>
              <a:gd name="connsiteY2" fmla="*/ 3281082 h 3281082"/>
              <a:gd name="connsiteX3" fmla="*/ 4598808 w 5889724"/>
              <a:gd name="connsiteY3" fmla="*/ 3281082 h 3281082"/>
              <a:gd name="connsiteX4" fmla="*/ 726142 w 5889724"/>
              <a:gd name="connsiteY4" fmla="*/ 3281082 h 3281082"/>
              <a:gd name="connsiteX5" fmla="*/ 0 w 5889724"/>
              <a:gd name="connsiteY5" fmla="*/ 3281082 h 3281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89724" h="3281082">
                <a:moveTo>
                  <a:pt x="0" y="0"/>
                </a:moveTo>
                <a:lnTo>
                  <a:pt x="5889724" y="0"/>
                </a:lnTo>
                <a:lnTo>
                  <a:pt x="5889724" y="3281082"/>
                </a:lnTo>
                <a:lnTo>
                  <a:pt x="4598808" y="3281082"/>
                </a:lnTo>
                <a:lnTo>
                  <a:pt x="726142" y="3281082"/>
                </a:lnTo>
                <a:lnTo>
                  <a:pt x="0" y="3281082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227DA8D-2981-4111-A228-A72FCA3F9705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4849847" y="1721223"/>
            <a:ext cx="2944479" cy="1640541"/>
          </a:xfrm>
          <a:custGeom>
            <a:avLst/>
            <a:gdLst>
              <a:gd name="connsiteX0" fmla="*/ 0 w 5889724"/>
              <a:gd name="connsiteY0" fmla="*/ 0 h 3281082"/>
              <a:gd name="connsiteX1" fmla="*/ 5889724 w 5889724"/>
              <a:gd name="connsiteY1" fmla="*/ 0 h 3281082"/>
              <a:gd name="connsiteX2" fmla="*/ 5889724 w 5889724"/>
              <a:gd name="connsiteY2" fmla="*/ 3281082 h 3281082"/>
              <a:gd name="connsiteX3" fmla="*/ 0 w 5889724"/>
              <a:gd name="connsiteY3" fmla="*/ 3281082 h 3281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89724" h="3281082">
                <a:moveTo>
                  <a:pt x="0" y="0"/>
                </a:moveTo>
                <a:lnTo>
                  <a:pt x="5889724" y="0"/>
                </a:lnTo>
                <a:lnTo>
                  <a:pt x="5889724" y="3281082"/>
                </a:lnTo>
                <a:lnTo>
                  <a:pt x="0" y="3281082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656C2B7F-79ED-47F6-8F62-450E015B464A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8139997" y="1721223"/>
            <a:ext cx="2944478" cy="1640541"/>
          </a:xfrm>
          <a:custGeom>
            <a:avLst/>
            <a:gdLst>
              <a:gd name="connsiteX0" fmla="*/ 0 w 5889723"/>
              <a:gd name="connsiteY0" fmla="*/ 0 h 3281082"/>
              <a:gd name="connsiteX1" fmla="*/ 5889723 w 5889723"/>
              <a:gd name="connsiteY1" fmla="*/ 0 h 3281082"/>
              <a:gd name="connsiteX2" fmla="*/ 5889723 w 5889723"/>
              <a:gd name="connsiteY2" fmla="*/ 3281082 h 3281082"/>
              <a:gd name="connsiteX3" fmla="*/ 0 w 5889723"/>
              <a:gd name="connsiteY3" fmla="*/ 3281082 h 3281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89723" h="3281082">
                <a:moveTo>
                  <a:pt x="0" y="0"/>
                </a:moveTo>
                <a:lnTo>
                  <a:pt x="5889723" y="0"/>
                </a:lnTo>
                <a:lnTo>
                  <a:pt x="5889723" y="3281082"/>
                </a:lnTo>
                <a:lnTo>
                  <a:pt x="0" y="3281082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983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4" grpId="0" animBg="1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D3D70656-C88E-47A8-AF4E-6796ABD03767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336144" y="1481328"/>
            <a:ext cx="2224520" cy="1880437"/>
          </a:xfrm>
          <a:custGeom>
            <a:avLst/>
            <a:gdLst>
              <a:gd name="connsiteX0" fmla="*/ 0 w 4449620"/>
              <a:gd name="connsiteY0" fmla="*/ 0 h 3760873"/>
              <a:gd name="connsiteX1" fmla="*/ 4449620 w 4449620"/>
              <a:gd name="connsiteY1" fmla="*/ 0 h 3760873"/>
              <a:gd name="connsiteX2" fmla="*/ 4449620 w 4449620"/>
              <a:gd name="connsiteY2" fmla="*/ 3760873 h 3760873"/>
              <a:gd name="connsiteX3" fmla="*/ 0 w 4449620"/>
              <a:gd name="connsiteY3" fmla="*/ 3760873 h 3760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49620" h="3760873">
                <a:moveTo>
                  <a:pt x="0" y="0"/>
                </a:moveTo>
                <a:lnTo>
                  <a:pt x="4449620" y="0"/>
                </a:lnTo>
                <a:lnTo>
                  <a:pt x="4449620" y="3760873"/>
                </a:lnTo>
                <a:lnTo>
                  <a:pt x="0" y="376087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2C696FB3-7798-452D-A70D-9F9025FD10F5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2659942" y="1481328"/>
            <a:ext cx="2224520" cy="1880437"/>
          </a:xfrm>
          <a:custGeom>
            <a:avLst/>
            <a:gdLst>
              <a:gd name="connsiteX0" fmla="*/ 0 w 4449620"/>
              <a:gd name="connsiteY0" fmla="*/ 0 h 3760873"/>
              <a:gd name="connsiteX1" fmla="*/ 4449620 w 4449620"/>
              <a:gd name="connsiteY1" fmla="*/ 0 h 3760873"/>
              <a:gd name="connsiteX2" fmla="*/ 4449620 w 4449620"/>
              <a:gd name="connsiteY2" fmla="*/ 3760873 h 3760873"/>
              <a:gd name="connsiteX3" fmla="*/ 0 w 4449620"/>
              <a:gd name="connsiteY3" fmla="*/ 3760873 h 3760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49620" h="3760873">
                <a:moveTo>
                  <a:pt x="0" y="0"/>
                </a:moveTo>
                <a:lnTo>
                  <a:pt x="4449620" y="0"/>
                </a:lnTo>
                <a:lnTo>
                  <a:pt x="4449620" y="3760873"/>
                </a:lnTo>
                <a:lnTo>
                  <a:pt x="0" y="376087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20011766-26D5-4106-9378-06DEFFB04B69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4983739" y="1481328"/>
            <a:ext cx="2224520" cy="1880437"/>
          </a:xfrm>
          <a:custGeom>
            <a:avLst/>
            <a:gdLst>
              <a:gd name="connsiteX0" fmla="*/ 0 w 4449620"/>
              <a:gd name="connsiteY0" fmla="*/ 0 h 3760873"/>
              <a:gd name="connsiteX1" fmla="*/ 4449620 w 4449620"/>
              <a:gd name="connsiteY1" fmla="*/ 0 h 3760873"/>
              <a:gd name="connsiteX2" fmla="*/ 4449620 w 4449620"/>
              <a:gd name="connsiteY2" fmla="*/ 3760873 h 3760873"/>
              <a:gd name="connsiteX3" fmla="*/ 0 w 4449620"/>
              <a:gd name="connsiteY3" fmla="*/ 3760873 h 3760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49620" h="3760873">
                <a:moveTo>
                  <a:pt x="0" y="0"/>
                </a:moveTo>
                <a:lnTo>
                  <a:pt x="4449620" y="0"/>
                </a:lnTo>
                <a:lnTo>
                  <a:pt x="4449620" y="3760873"/>
                </a:lnTo>
                <a:lnTo>
                  <a:pt x="0" y="376087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AEA1BFBE-A9BC-46DF-B192-ABC87F485ECD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7307537" y="1481328"/>
            <a:ext cx="2224520" cy="1880437"/>
          </a:xfrm>
          <a:custGeom>
            <a:avLst/>
            <a:gdLst>
              <a:gd name="connsiteX0" fmla="*/ 0 w 4449619"/>
              <a:gd name="connsiteY0" fmla="*/ 0 h 3760873"/>
              <a:gd name="connsiteX1" fmla="*/ 4449619 w 4449619"/>
              <a:gd name="connsiteY1" fmla="*/ 0 h 3760873"/>
              <a:gd name="connsiteX2" fmla="*/ 4449619 w 4449619"/>
              <a:gd name="connsiteY2" fmla="*/ 3760873 h 3760873"/>
              <a:gd name="connsiteX3" fmla="*/ 0 w 4449619"/>
              <a:gd name="connsiteY3" fmla="*/ 3760873 h 3760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49619" h="3760873">
                <a:moveTo>
                  <a:pt x="0" y="0"/>
                </a:moveTo>
                <a:lnTo>
                  <a:pt x="4449619" y="0"/>
                </a:lnTo>
                <a:lnTo>
                  <a:pt x="4449619" y="3760873"/>
                </a:lnTo>
                <a:lnTo>
                  <a:pt x="0" y="376087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5B7D466C-A520-4902-99C4-B78E98A6E6CB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9631334" y="1481328"/>
            <a:ext cx="2224520" cy="1880437"/>
          </a:xfrm>
          <a:custGeom>
            <a:avLst/>
            <a:gdLst>
              <a:gd name="connsiteX0" fmla="*/ 0 w 4449620"/>
              <a:gd name="connsiteY0" fmla="*/ 0 h 3760873"/>
              <a:gd name="connsiteX1" fmla="*/ 4449620 w 4449620"/>
              <a:gd name="connsiteY1" fmla="*/ 0 h 3760873"/>
              <a:gd name="connsiteX2" fmla="*/ 4449620 w 4449620"/>
              <a:gd name="connsiteY2" fmla="*/ 3760873 h 3760873"/>
              <a:gd name="connsiteX3" fmla="*/ 0 w 4449620"/>
              <a:gd name="connsiteY3" fmla="*/ 3760873 h 3760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49620" h="3760873">
                <a:moveTo>
                  <a:pt x="0" y="0"/>
                </a:moveTo>
                <a:lnTo>
                  <a:pt x="4449620" y="0"/>
                </a:lnTo>
                <a:lnTo>
                  <a:pt x="4449620" y="3760873"/>
                </a:lnTo>
                <a:lnTo>
                  <a:pt x="0" y="376087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16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8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28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id="{2DED6899-EE35-4C9F-85BC-2800893A7A01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1100787" y="1914525"/>
            <a:ext cx="952376" cy="952500"/>
          </a:xfrm>
          <a:custGeom>
            <a:avLst/>
            <a:gdLst>
              <a:gd name="connsiteX0" fmla="*/ 0 w 1905000"/>
              <a:gd name="connsiteY0" fmla="*/ 0 h 1905000"/>
              <a:gd name="connsiteX1" fmla="*/ 1905000 w 1905000"/>
              <a:gd name="connsiteY1" fmla="*/ 0 h 1905000"/>
              <a:gd name="connsiteX2" fmla="*/ 1905000 w 1905000"/>
              <a:gd name="connsiteY2" fmla="*/ 1905000 h 1905000"/>
              <a:gd name="connsiteX3" fmla="*/ 0 w 1905000"/>
              <a:gd name="connsiteY3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05000">
                <a:moveTo>
                  <a:pt x="0" y="0"/>
                </a:moveTo>
                <a:lnTo>
                  <a:pt x="1905000" y="0"/>
                </a:lnTo>
                <a:lnTo>
                  <a:pt x="1905000" y="1905000"/>
                </a:lnTo>
                <a:lnTo>
                  <a:pt x="0" y="19050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88900" dir="10800000" sx="99000" sy="99000" algn="r" rotWithShape="0">
              <a:schemeClr val="accent1"/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anchor="t">
            <a:no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C8CD014F-DCFE-440B-9C46-DE5E50FC1AC8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4429341" y="1914525"/>
            <a:ext cx="952376" cy="952500"/>
          </a:xfrm>
          <a:custGeom>
            <a:avLst/>
            <a:gdLst>
              <a:gd name="connsiteX0" fmla="*/ 0 w 1905000"/>
              <a:gd name="connsiteY0" fmla="*/ 0 h 1905000"/>
              <a:gd name="connsiteX1" fmla="*/ 1905000 w 1905000"/>
              <a:gd name="connsiteY1" fmla="*/ 0 h 1905000"/>
              <a:gd name="connsiteX2" fmla="*/ 1905000 w 1905000"/>
              <a:gd name="connsiteY2" fmla="*/ 1905000 h 1905000"/>
              <a:gd name="connsiteX3" fmla="*/ 0 w 1905000"/>
              <a:gd name="connsiteY3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05000">
                <a:moveTo>
                  <a:pt x="0" y="0"/>
                </a:moveTo>
                <a:lnTo>
                  <a:pt x="1905000" y="0"/>
                </a:lnTo>
                <a:lnTo>
                  <a:pt x="1905000" y="1905000"/>
                </a:lnTo>
                <a:lnTo>
                  <a:pt x="0" y="19050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88900" dir="10800000" sx="99000" sy="99000" algn="r" rotWithShape="0">
              <a:schemeClr val="accent4"/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anchor="t">
            <a:no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F25211DE-2900-41DB-94E0-DADC7578762E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7757895" y="1914525"/>
            <a:ext cx="952376" cy="952500"/>
          </a:xfrm>
          <a:custGeom>
            <a:avLst/>
            <a:gdLst>
              <a:gd name="connsiteX0" fmla="*/ 0 w 1905000"/>
              <a:gd name="connsiteY0" fmla="*/ 0 h 1905000"/>
              <a:gd name="connsiteX1" fmla="*/ 1905000 w 1905000"/>
              <a:gd name="connsiteY1" fmla="*/ 0 h 1905000"/>
              <a:gd name="connsiteX2" fmla="*/ 1905000 w 1905000"/>
              <a:gd name="connsiteY2" fmla="*/ 1905000 h 1905000"/>
              <a:gd name="connsiteX3" fmla="*/ 0 w 1905000"/>
              <a:gd name="connsiteY3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05000">
                <a:moveTo>
                  <a:pt x="0" y="0"/>
                </a:moveTo>
                <a:lnTo>
                  <a:pt x="1905000" y="0"/>
                </a:lnTo>
                <a:lnTo>
                  <a:pt x="1905000" y="1905000"/>
                </a:lnTo>
                <a:lnTo>
                  <a:pt x="0" y="19050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88900" dir="10800000" sx="99000" sy="99000" algn="r" rotWithShape="0">
              <a:schemeClr val="tx2"/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anchor="t">
            <a:no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051C6DB-32A3-4464-AE10-5633A7CE53C8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1100787" y="3262312"/>
            <a:ext cx="952376" cy="952500"/>
          </a:xfrm>
          <a:custGeom>
            <a:avLst/>
            <a:gdLst>
              <a:gd name="connsiteX0" fmla="*/ 0 w 1905000"/>
              <a:gd name="connsiteY0" fmla="*/ 0 h 1905000"/>
              <a:gd name="connsiteX1" fmla="*/ 1905000 w 1905000"/>
              <a:gd name="connsiteY1" fmla="*/ 0 h 1905000"/>
              <a:gd name="connsiteX2" fmla="*/ 1905000 w 1905000"/>
              <a:gd name="connsiteY2" fmla="*/ 1905000 h 1905000"/>
              <a:gd name="connsiteX3" fmla="*/ 0 w 1905000"/>
              <a:gd name="connsiteY3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05000">
                <a:moveTo>
                  <a:pt x="0" y="0"/>
                </a:moveTo>
                <a:lnTo>
                  <a:pt x="1905000" y="0"/>
                </a:lnTo>
                <a:lnTo>
                  <a:pt x="1905000" y="1905000"/>
                </a:lnTo>
                <a:lnTo>
                  <a:pt x="0" y="19050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88900" dir="10800000" sx="99000" sy="99000" algn="r" rotWithShape="0">
              <a:schemeClr val="accent1"/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anchor="t">
            <a:no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B30DC47F-8DF3-4F33-B1B6-FF730859D681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4429341" y="3262312"/>
            <a:ext cx="952376" cy="952500"/>
          </a:xfrm>
          <a:custGeom>
            <a:avLst/>
            <a:gdLst>
              <a:gd name="connsiteX0" fmla="*/ 0 w 1905000"/>
              <a:gd name="connsiteY0" fmla="*/ 0 h 1905000"/>
              <a:gd name="connsiteX1" fmla="*/ 1905000 w 1905000"/>
              <a:gd name="connsiteY1" fmla="*/ 0 h 1905000"/>
              <a:gd name="connsiteX2" fmla="*/ 1905000 w 1905000"/>
              <a:gd name="connsiteY2" fmla="*/ 1905000 h 1905000"/>
              <a:gd name="connsiteX3" fmla="*/ 0 w 1905000"/>
              <a:gd name="connsiteY3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05000">
                <a:moveTo>
                  <a:pt x="0" y="0"/>
                </a:moveTo>
                <a:lnTo>
                  <a:pt x="1905000" y="0"/>
                </a:lnTo>
                <a:lnTo>
                  <a:pt x="1905000" y="1905000"/>
                </a:lnTo>
                <a:lnTo>
                  <a:pt x="0" y="19050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88900" dir="10800000" sx="99000" sy="99000" algn="r" rotWithShape="0">
              <a:schemeClr val="accent4"/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anchor="t">
            <a:no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8F4643DF-0111-4FA8-BE96-A6CE1DA67C8F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7757895" y="3262312"/>
            <a:ext cx="952376" cy="952500"/>
          </a:xfrm>
          <a:custGeom>
            <a:avLst/>
            <a:gdLst>
              <a:gd name="connsiteX0" fmla="*/ 0 w 1905000"/>
              <a:gd name="connsiteY0" fmla="*/ 0 h 1905000"/>
              <a:gd name="connsiteX1" fmla="*/ 1905000 w 1905000"/>
              <a:gd name="connsiteY1" fmla="*/ 0 h 1905000"/>
              <a:gd name="connsiteX2" fmla="*/ 1905000 w 1905000"/>
              <a:gd name="connsiteY2" fmla="*/ 1905000 h 1905000"/>
              <a:gd name="connsiteX3" fmla="*/ 0 w 1905000"/>
              <a:gd name="connsiteY3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05000">
                <a:moveTo>
                  <a:pt x="0" y="0"/>
                </a:moveTo>
                <a:lnTo>
                  <a:pt x="1905000" y="0"/>
                </a:lnTo>
                <a:lnTo>
                  <a:pt x="1905000" y="1905000"/>
                </a:lnTo>
                <a:lnTo>
                  <a:pt x="0" y="19050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88900" dir="10800000" sx="99000" sy="99000" algn="r" rotWithShape="0">
              <a:schemeClr val="tx2"/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anchor="t">
            <a:no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095EDDFA-6EB5-48D5-94C9-9CC6B10491F1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1100787" y="4610100"/>
            <a:ext cx="952376" cy="952500"/>
          </a:xfrm>
          <a:custGeom>
            <a:avLst/>
            <a:gdLst>
              <a:gd name="connsiteX0" fmla="*/ 0 w 1905000"/>
              <a:gd name="connsiteY0" fmla="*/ 0 h 1905000"/>
              <a:gd name="connsiteX1" fmla="*/ 1905000 w 1905000"/>
              <a:gd name="connsiteY1" fmla="*/ 0 h 1905000"/>
              <a:gd name="connsiteX2" fmla="*/ 1905000 w 1905000"/>
              <a:gd name="connsiteY2" fmla="*/ 1905000 h 1905000"/>
              <a:gd name="connsiteX3" fmla="*/ 0 w 1905000"/>
              <a:gd name="connsiteY3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05000">
                <a:moveTo>
                  <a:pt x="0" y="0"/>
                </a:moveTo>
                <a:lnTo>
                  <a:pt x="1905000" y="0"/>
                </a:lnTo>
                <a:lnTo>
                  <a:pt x="1905000" y="1905000"/>
                </a:lnTo>
                <a:lnTo>
                  <a:pt x="0" y="19050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88900" dir="10800000" sx="99000" sy="99000" algn="r" rotWithShape="0">
              <a:schemeClr val="accent1"/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anchor="t">
            <a:no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97A33113-4109-4E55-A5EC-1DD0D9F09F4F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4429341" y="4610100"/>
            <a:ext cx="952376" cy="952500"/>
          </a:xfrm>
          <a:custGeom>
            <a:avLst/>
            <a:gdLst>
              <a:gd name="connsiteX0" fmla="*/ 0 w 1905000"/>
              <a:gd name="connsiteY0" fmla="*/ 0 h 1905000"/>
              <a:gd name="connsiteX1" fmla="*/ 1905000 w 1905000"/>
              <a:gd name="connsiteY1" fmla="*/ 0 h 1905000"/>
              <a:gd name="connsiteX2" fmla="*/ 1905000 w 1905000"/>
              <a:gd name="connsiteY2" fmla="*/ 1905000 h 1905000"/>
              <a:gd name="connsiteX3" fmla="*/ 0 w 1905000"/>
              <a:gd name="connsiteY3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05000">
                <a:moveTo>
                  <a:pt x="0" y="0"/>
                </a:moveTo>
                <a:lnTo>
                  <a:pt x="1905000" y="0"/>
                </a:lnTo>
                <a:lnTo>
                  <a:pt x="1905000" y="1905000"/>
                </a:lnTo>
                <a:lnTo>
                  <a:pt x="0" y="19050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88900" dir="10800000" sx="99000" sy="99000" algn="r" rotWithShape="0">
              <a:schemeClr val="accent4"/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anchor="t">
            <a:no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C9EBD72A-C4D9-488C-8B28-C748536236DA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7757895" y="4610100"/>
            <a:ext cx="952376" cy="952500"/>
          </a:xfrm>
          <a:custGeom>
            <a:avLst/>
            <a:gdLst>
              <a:gd name="connsiteX0" fmla="*/ 0 w 1905000"/>
              <a:gd name="connsiteY0" fmla="*/ 0 h 1905000"/>
              <a:gd name="connsiteX1" fmla="*/ 1905000 w 1905000"/>
              <a:gd name="connsiteY1" fmla="*/ 0 h 1905000"/>
              <a:gd name="connsiteX2" fmla="*/ 1905000 w 1905000"/>
              <a:gd name="connsiteY2" fmla="*/ 1905000 h 1905000"/>
              <a:gd name="connsiteX3" fmla="*/ 0 w 1905000"/>
              <a:gd name="connsiteY3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05000">
                <a:moveTo>
                  <a:pt x="0" y="0"/>
                </a:moveTo>
                <a:lnTo>
                  <a:pt x="1905000" y="0"/>
                </a:lnTo>
                <a:lnTo>
                  <a:pt x="1905000" y="1905000"/>
                </a:lnTo>
                <a:lnTo>
                  <a:pt x="0" y="19050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88900" dir="10800000" sx="99000" sy="99000" algn="r" rotWithShape="0">
              <a:schemeClr val="tx2"/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anchor="t">
            <a:no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3137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4BA24CCC-EDF0-4391-BDAD-5A1AC3C41ED2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513092" y="1882140"/>
            <a:ext cx="952376" cy="952500"/>
          </a:xfrm>
          <a:custGeom>
            <a:avLst/>
            <a:gdLst>
              <a:gd name="connsiteX0" fmla="*/ 0 w 1905000"/>
              <a:gd name="connsiteY0" fmla="*/ 0 h 1905000"/>
              <a:gd name="connsiteX1" fmla="*/ 1905000 w 1905000"/>
              <a:gd name="connsiteY1" fmla="*/ 0 h 1905000"/>
              <a:gd name="connsiteX2" fmla="*/ 1905000 w 1905000"/>
              <a:gd name="connsiteY2" fmla="*/ 1905000 h 1905000"/>
              <a:gd name="connsiteX3" fmla="*/ 0 w 1905000"/>
              <a:gd name="connsiteY3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05000">
                <a:moveTo>
                  <a:pt x="0" y="0"/>
                </a:moveTo>
                <a:lnTo>
                  <a:pt x="1905000" y="0"/>
                </a:lnTo>
                <a:lnTo>
                  <a:pt x="1905000" y="1905000"/>
                </a:lnTo>
                <a:lnTo>
                  <a:pt x="0" y="19050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88900" dir="10800000" sx="99000" sy="99000" algn="r" rotWithShape="0">
              <a:schemeClr val="accent1"/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anchor="t">
            <a:no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A8C50DEA-9D79-44F2-8F00-34CE2DFBB104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3341648" y="1882140"/>
            <a:ext cx="952376" cy="952500"/>
          </a:xfrm>
          <a:custGeom>
            <a:avLst/>
            <a:gdLst>
              <a:gd name="connsiteX0" fmla="*/ 0 w 1905000"/>
              <a:gd name="connsiteY0" fmla="*/ 0 h 1905000"/>
              <a:gd name="connsiteX1" fmla="*/ 1905000 w 1905000"/>
              <a:gd name="connsiteY1" fmla="*/ 0 h 1905000"/>
              <a:gd name="connsiteX2" fmla="*/ 1905000 w 1905000"/>
              <a:gd name="connsiteY2" fmla="*/ 1905000 h 1905000"/>
              <a:gd name="connsiteX3" fmla="*/ 0 w 1905000"/>
              <a:gd name="connsiteY3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05000">
                <a:moveTo>
                  <a:pt x="0" y="0"/>
                </a:moveTo>
                <a:lnTo>
                  <a:pt x="1905000" y="0"/>
                </a:lnTo>
                <a:lnTo>
                  <a:pt x="1905000" y="1905000"/>
                </a:lnTo>
                <a:lnTo>
                  <a:pt x="0" y="19050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88900" dir="10800000" sx="99000" sy="99000" algn="r" rotWithShape="0">
              <a:schemeClr val="accent4"/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anchor="t">
            <a:no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46" name="Picture Placeholder 45">
            <a:extLst>
              <a:ext uri="{FF2B5EF4-FFF2-40B4-BE49-F238E27FC236}">
                <a16:creationId xmlns:a16="http://schemas.microsoft.com/office/drawing/2014/main" id="{47C511FA-F714-464A-AC1B-9514AED5E82E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6170205" y="1882140"/>
            <a:ext cx="952376" cy="952500"/>
          </a:xfrm>
          <a:custGeom>
            <a:avLst/>
            <a:gdLst>
              <a:gd name="connsiteX0" fmla="*/ 0 w 1905000"/>
              <a:gd name="connsiteY0" fmla="*/ 0 h 1905000"/>
              <a:gd name="connsiteX1" fmla="*/ 1905000 w 1905000"/>
              <a:gd name="connsiteY1" fmla="*/ 0 h 1905000"/>
              <a:gd name="connsiteX2" fmla="*/ 1905000 w 1905000"/>
              <a:gd name="connsiteY2" fmla="*/ 1905000 h 1905000"/>
              <a:gd name="connsiteX3" fmla="*/ 0 w 1905000"/>
              <a:gd name="connsiteY3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05000">
                <a:moveTo>
                  <a:pt x="0" y="0"/>
                </a:moveTo>
                <a:lnTo>
                  <a:pt x="1905000" y="0"/>
                </a:lnTo>
                <a:lnTo>
                  <a:pt x="1905000" y="1905000"/>
                </a:lnTo>
                <a:lnTo>
                  <a:pt x="0" y="19050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88900" dir="10800000" sx="99000" sy="99000" algn="r" rotWithShape="0">
              <a:schemeClr val="bg2"/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anchor="t">
            <a:no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9CD4A1BF-2AF8-4D45-921D-BCC417960008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8998762" y="1882140"/>
            <a:ext cx="952376" cy="952500"/>
          </a:xfrm>
          <a:custGeom>
            <a:avLst/>
            <a:gdLst>
              <a:gd name="connsiteX0" fmla="*/ 0 w 1905000"/>
              <a:gd name="connsiteY0" fmla="*/ 0 h 1905000"/>
              <a:gd name="connsiteX1" fmla="*/ 1905000 w 1905000"/>
              <a:gd name="connsiteY1" fmla="*/ 0 h 1905000"/>
              <a:gd name="connsiteX2" fmla="*/ 1905000 w 1905000"/>
              <a:gd name="connsiteY2" fmla="*/ 1905000 h 1905000"/>
              <a:gd name="connsiteX3" fmla="*/ 0 w 1905000"/>
              <a:gd name="connsiteY3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05000">
                <a:moveTo>
                  <a:pt x="0" y="0"/>
                </a:moveTo>
                <a:lnTo>
                  <a:pt x="1905000" y="0"/>
                </a:lnTo>
                <a:lnTo>
                  <a:pt x="1905000" y="1905000"/>
                </a:lnTo>
                <a:lnTo>
                  <a:pt x="0" y="19050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88900" dir="10800000" sx="99000" sy="99000" algn="r" rotWithShape="0">
              <a:schemeClr val="tx2">
                <a:lumMod val="75000"/>
              </a:schemeClr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anchor="t">
            <a:no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id="{610A3D6E-C358-439C-8B8A-28D7DA56AB33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513092" y="3453765"/>
            <a:ext cx="952376" cy="952500"/>
          </a:xfrm>
          <a:custGeom>
            <a:avLst/>
            <a:gdLst>
              <a:gd name="connsiteX0" fmla="*/ 0 w 1905000"/>
              <a:gd name="connsiteY0" fmla="*/ 0 h 1905000"/>
              <a:gd name="connsiteX1" fmla="*/ 1905000 w 1905000"/>
              <a:gd name="connsiteY1" fmla="*/ 0 h 1905000"/>
              <a:gd name="connsiteX2" fmla="*/ 1905000 w 1905000"/>
              <a:gd name="connsiteY2" fmla="*/ 1905000 h 1905000"/>
              <a:gd name="connsiteX3" fmla="*/ 0 w 1905000"/>
              <a:gd name="connsiteY3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05000">
                <a:moveTo>
                  <a:pt x="0" y="0"/>
                </a:moveTo>
                <a:lnTo>
                  <a:pt x="1905000" y="0"/>
                </a:lnTo>
                <a:lnTo>
                  <a:pt x="1905000" y="1905000"/>
                </a:lnTo>
                <a:lnTo>
                  <a:pt x="0" y="19050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88900" dir="10800000" sx="99000" sy="99000" algn="r" rotWithShape="0">
              <a:schemeClr val="accent1"/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anchor="t">
            <a:no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49" name="Picture Placeholder 48">
            <a:extLst>
              <a:ext uri="{FF2B5EF4-FFF2-40B4-BE49-F238E27FC236}">
                <a16:creationId xmlns:a16="http://schemas.microsoft.com/office/drawing/2014/main" id="{B176FB6D-30B1-4A91-BF7B-E0B3AC30EFB6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3341648" y="3453765"/>
            <a:ext cx="952376" cy="952500"/>
          </a:xfrm>
          <a:custGeom>
            <a:avLst/>
            <a:gdLst>
              <a:gd name="connsiteX0" fmla="*/ 0 w 1905000"/>
              <a:gd name="connsiteY0" fmla="*/ 0 h 1905000"/>
              <a:gd name="connsiteX1" fmla="*/ 1905000 w 1905000"/>
              <a:gd name="connsiteY1" fmla="*/ 0 h 1905000"/>
              <a:gd name="connsiteX2" fmla="*/ 1905000 w 1905000"/>
              <a:gd name="connsiteY2" fmla="*/ 1905000 h 1905000"/>
              <a:gd name="connsiteX3" fmla="*/ 0 w 1905000"/>
              <a:gd name="connsiteY3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05000">
                <a:moveTo>
                  <a:pt x="0" y="0"/>
                </a:moveTo>
                <a:lnTo>
                  <a:pt x="1905000" y="0"/>
                </a:lnTo>
                <a:lnTo>
                  <a:pt x="1905000" y="1905000"/>
                </a:lnTo>
                <a:lnTo>
                  <a:pt x="0" y="19050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88900" dir="10800000" sx="99000" sy="99000" algn="r" rotWithShape="0">
              <a:schemeClr val="accent4"/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anchor="t">
            <a:no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50" name="Picture Placeholder 49">
            <a:extLst>
              <a:ext uri="{FF2B5EF4-FFF2-40B4-BE49-F238E27FC236}">
                <a16:creationId xmlns:a16="http://schemas.microsoft.com/office/drawing/2014/main" id="{F6FEED80-41F9-45B8-810F-A371D8C9E3AC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6170205" y="3453765"/>
            <a:ext cx="952376" cy="952500"/>
          </a:xfrm>
          <a:custGeom>
            <a:avLst/>
            <a:gdLst>
              <a:gd name="connsiteX0" fmla="*/ 0 w 1905000"/>
              <a:gd name="connsiteY0" fmla="*/ 0 h 1905000"/>
              <a:gd name="connsiteX1" fmla="*/ 1905000 w 1905000"/>
              <a:gd name="connsiteY1" fmla="*/ 0 h 1905000"/>
              <a:gd name="connsiteX2" fmla="*/ 1905000 w 1905000"/>
              <a:gd name="connsiteY2" fmla="*/ 1905000 h 1905000"/>
              <a:gd name="connsiteX3" fmla="*/ 0 w 1905000"/>
              <a:gd name="connsiteY3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05000">
                <a:moveTo>
                  <a:pt x="0" y="0"/>
                </a:moveTo>
                <a:lnTo>
                  <a:pt x="1905000" y="0"/>
                </a:lnTo>
                <a:lnTo>
                  <a:pt x="1905000" y="1905000"/>
                </a:lnTo>
                <a:lnTo>
                  <a:pt x="0" y="19050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88900" dir="10800000" sx="99000" sy="99000" algn="r" rotWithShape="0">
              <a:schemeClr val="bg2"/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anchor="t">
            <a:no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51" name="Picture Placeholder 50">
            <a:extLst>
              <a:ext uri="{FF2B5EF4-FFF2-40B4-BE49-F238E27FC236}">
                <a16:creationId xmlns:a16="http://schemas.microsoft.com/office/drawing/2014/main" id="{6D041EF4-D5CD-4126-B32F-5971C6FA721C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8998762" y="3453765"/>
            <a:ext cx="952376" cy="952500"/>
          </a:xfrm>
          <a:custGeom>
            <a:avLst/>
            <a:gdLst>
              <a:gd name="connsiteX0" fmla="*/ 0 w 1905000"/>
              <a:gd name="connsiteY0" fmla="*/ 0 h 1905000"/>
              <a:gd name="connsiteX1" fmla="*/ 1905000 w 1905000"/>
              <a:gd name="connsiteY1" fmla="*/ 0 h 1905000"/>
              <a:gd name="connsiteX2" fmla="*/ 1905000 w 1905000"/>
              <a:gd name="connsiteY2" fmla="*/ 1905000 h 1905000"/>
              <a:gd name="connsiteX3" fmla="*/ 0 w 1905000"/>
              <a:gd name="connsiteY3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05000">
                <a:moveTo>
                  <a:pt x="0" y="0"/>
                </a:moveTo>
                <a:lnTo>
                  <a:pt x="1905000" y="0"/>
                </a:lnTo>
                <a:lnTo>
                  <a:pt x="1905000" y="1905000"/>
                </a:lnTo>
                <a:lnTo>
                  <a:pt x="0" y="19050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88900" dir="10800000" sx="99000" sy="99000" algn="r" rotWithShape="0">
              <a:schemeClr val="tx2">
                <a:lumMod val="75000"/>
              </a:schemeClr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anchor="t">
            <a:no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52" name="Picture Placeholder 51">
            <a:extLst>
              <a:ext uri="{FF2B5EF4-FFF2-40B4-BE49-F238E27FC236}">
                <a16:creationId xmlns:a16="http://schemas.microsoft.com/office/drawing/2014/main" id="{CEE5E17D-B267-4245-B058-59B9515089D4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513092" y="5025390"/>
            <a:ext cx="952376" cy="952500"/>
          </a:xfrm>
          <a:custGeom>
            <a:avLst/>
            <a:gdLst>
              <a:gd name="connsiteX0" fmla="*/ 0 w 1905000"/>
              <a:gd name="connsiteY0" fmla="*/ 0 h 1905000"/>
              <a:gd name="connsiteX1" fmla="*/ 1905000 w 1905000"/>
              <a:gd name="connsiteY1" fmla="*/ 0 h 1905000"/>
              <a:gd name="connsiteX2" fmla="*/ 1905000 w 1905000"/>
              <a:gd name="connsiteY2" fmla="*/ 1905000 h 1905000"/>
              <a:gd name="connsiteX3" fmla="*/ 0 w 1905000"/>
              <a:gd name="connsiteY3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05000">
                <a:moveTo>
                  <a:pt x="0" y="0"/>
                </a:moveTo>
                <a:lnTo>
                  <a:pt x="1905000" y="0"/>
                </a:lnTo>
                <a:lnTo>
                  <a:pt x="1905000" y="1905000"/>
                </a:lnTo>
                <a:lnTo>
                  <a:pt x="0" y="19050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88900" dir="10800000" sx="99000" sy="99000" algn="r" rotWithShape="0">
              <a:schemeClr val="accent1"/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anchor="t">
            <a:no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53" name="Picture Placeholder 52">
            <a:extLst>
              <a:ext uri="{FF2B5EF4-FFF2-40B4-BE49-F238E27FC236}">
                <a16:creationId xmlns:a16="http://schemas.microsoft.com/office/drawing/2014/main" id="{6CBC3CA6-B6A2-4EEB-9A63-B3A2ED1EA40C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3341648" y="5025390"/>
            <a:ext cx="952376" cy="952500"/>
          </a:xfrm>
          <a:custGeom>
            <a:avLst/>
            <a:gdLst>
              <a:gd name="connsiteX0" fmla="*/ 0 w 1905000"/>
              <a:gd name="connsiteY0" fmla="*/ 0 h 1905000"/>
              <a:gd name="connsiteX1" fmla="*/ 1905000 w 1905000"/>
              <a:gd name="connsiteY1" fmla="*/ 0 h 1905000"/>
              <a:gd name="connsiteX2" fmla="*/ 1905000 w 1905000"/>
              <a:gd name="connsiteY2" fmla="*/ 1905000 h 1905000"/>
              <a:gd name="connsiteX3" fmla="*/ 0 w 1905000"/>
              <a:gd name="connsiteY3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05000">
                <a:moveTo>
                  <a:pt x="0" y="0"/>
                </a:moveTo>
                <a:lnTo>
                  <a:pt x="1905000" y="0"/>
                </a:lnTo>
                <a:lnTo>
                  <a:pt x="1905000" y="1905000"/>
                </a:lnTo>
                <a:lnTo>
                  <a:pt x="0" y="19050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88900" dir="10800000" sx="99000" sy="99000" algn="r" rotWithShape="0">
              <a:schemeClr val="accent4"/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anchor="t">
            <a:no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54" name="Picture Placeholder 53">
            <a:extLst>
              <a:ext uri="{FF2B5EF4-FFF2-40B4-BE49-F238E27FC236}">
                <a16:creationId xmlns:a16="http://schemas.microsoft.com/office/drawing/2014/main" id="{49975133-13E9-47E2-B89B-39D855512B99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6170205" y="5025390"/>
            <a:ext cx="952376" cy="952500"/>
          </a:xfrm>
          <a:custGeom>
            <a:avLst/>
            <a:gdLst>
              <a:gd name="connsiteX0" fmla="*/ 0 w 1905000"/>
              <a:gd name="connsiteY0" fmla="*/ 0 h 1905000"/>
              <a:gd name="connsiteX1" fmla="*/ 1905000 w 1905000"/>
              <a:gd name="connsiteY1" fmla="*/ 0 h 1905000"/>
              <a:gd name="connsiteX2" fmla="*/ 1905000 w 1905000"/>
              <a:gd name="connsiteY2" fmla="*/ 1905000 h 1905000"/>
              <a:gd name="connsiteX3" fmla="*/ 0 w 1905000"/>
              <a:gd name="connsiteY3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05000">
                <a:moveTo>
                  <a:pt x="0" y="0"/>
                </a:moveTo>
                <a:lnTo>
                  <a:pt x="1905000" y="0"/>
                </a:lnTo>
                <a:lnTo>
                  <a:pt x="1905000" y="1905000"/>
                </a:lnTo>
                <a:lnTo>
                  <a:pt x="0" y="19050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88900" dir="10800000" sx="99000" sy="99000" algn="r" rotWithShape="0">
              <a:schemeClr val="bg2"/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anchor="t">
            <a:no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55" name="Picture Placeholder 54">
            <a:extLst>
              <a:ext uri="{FF2B5EF4-FFF2-40B4-BE49-F238E27FC236}">
                <a16:creationId xmlns:a16="http://schemas.microsoft.com/office/drawing/2014/main" id="{63CF676C-B8B6-4C40-91EF-D8B604B3000F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8998762" y="5025390"/>
            <a:ext cx="952376" cy="952500"/>
          </a:xfrm>
          <a:custGeom>
            <a:avLst/>
            <a:gdLst>
              <a:gd name="connsiteX0" fmla="*/ 0 w 1905000"/>
              <a:gd name="connsiteY0" fmla="*/ 0 h 1905000"/>
              <a:gd name="connsiteX1" fmla="*/ 1905000 w 1905000"/>
              <a:gd name="connsiteY1" fmla="*/ 0 h 1905000"/>
              <a:gd name="connsiteX2" fmla="*/ 1905000 w 1905000"/>
              <a:gd name="connsiteY2" fmla="*/ 1905000 h 1905000"/>
              <a:gd name="connsiteX3" fmla="*/ 0 w 1905000"/>
              <a:gd name="connsiteY3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05000">
                <a:moveTo>
                  <a:pt x="0" y="0"/>
                </a:moveTo>
                <a:lnTo>
                  <a:pt x="1905000" y="0"/>
                </a:lnTo>
                <a:lnTo>
                  <a:pt x="1905000" y="1905000"/>
                </a:lnTo>
                <a:lnTo>
                  <a:pt x="0" y="19050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88900" dir="10800000" sx="99000" sy="99000" algn="r" rotWithShape="0">
              <a:schemeClr val="tx2">
                <a:lumMod val="75000"/>
              </a:schemeClr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anchor="t">
            <a:no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51563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D938956-B64C-4A69-AD96-2E304154F006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1466052" y="1667097"/>
            <a:ext cx="1828118" cy="1828357"/>
          </a:xfrm>
          <a:custGeom>
            <a:avLst/>
            <a:gdLst>
              <a:gd name="connsiteX0" fmla="*/ 0 w 3656713"/>
              <a:gd name="connsiteY0" fmla="*/ 0 h 3656713"/>
              <a:gd name="connsiteX1" fmla="*/ 3656713 w 3656713"/>
              <a:gd name="connsiteY1" fmla="*/ 0 h 3656713"/>
              <a:gd name="connsiteX2" fmla="*/ 3656713 w 3656713"/>
              <a:gd name="connsiteY2" fmla="*/ 3656713 h 3656713"/>
              <a:gd name="connsiteX3" fmla="*/ 0 w 3656713"/>
              <a:gd name="connsiteY3" fmla="*/ 3656713 h 3656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6713" h="3656713">
                <a:moveTo>
                  <a:pt x="0" y="0"/>
                </a:moveTo>
                <a:lnTo>
                  <a:pt x="3656713" y="0"/>
                </a:lnTo>
                <a:lnTo>
                  <a:pt x="3656713" y="3656713"/>
                </a:lnTo>
                <a:lnTo>
                  <a:pt x="0" y="365671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139700" dir="10800000" sx="99000" sy="99000" algn="r" rotWithShape="0">
              <a:schemeClr val="accent1"/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anchor="t">
            <a:no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E6B722B3-CFC5-45EA-9ED6-3E100F31BD14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6475550" y="1667097"/>
            <a:ext cx="1828118" cy="1828357"/>
          </a:xfrm>
          <a:custGeom>
            <a:avLst/>
            <a:gdLst>
              <a:gd name="connsiteX0" fmla="*/ 0 w 3656713"/>
              <a:gd name="connsiteY0" fmla="*/ 0 h 3656713"/>
              <a:gd name="connsiteX1" fmla="*/ 3656713 w 3656713"/>
              <a:gd name="connsiteY1" fmla="*/ 0 h 3656713"/>
              <a:gd name="connsiteX2" fmla="*/ 3656713 w 3656713"/>
              <a:gd name="connsiteY2" fmla="*/ 3656713 h 3656713"/>
              <a:gd name="connsiteX3" fmla="*/ 0 w 3656713"/>
              <a:gd name="connsiteY3" fmla="*/ 3656713 h 3656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6713" h="3656713">
                <a:moveTo>
                  <a:pt x="0" y="0"/>
                </a:moveTo>
                <a:lnTo>
                  <a:pt x="3656713" y="0"/>
                </a:lnTo>
                <a:lnTo>
                  <a:pt x="3656713" y="3656713"/>
                </a:lnTo>
                <a:lnTo>
                  <a:pt x="0" y="365671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139700" dir="10800000" sx="99000" sy="99000" algn="r" rotWithShape="0">
              <a:schemeClr val="accent4"/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anchor="t">
            <a:no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B0BB8CC-07D9-47C2-A423-DA7944D73557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1466052" y="4105497"/>
            <a:ext cx="1828118" cy="1828357"/>
          </a:xfrm>
          <a:custGeom>
            <a:avLst/>
            <a:gdLst>
              <a:gd name="connsiteX0" fmla="*/ 0 w 3656713"/>
              <a:gd name="connsiteY0" fmla="*/ 0 h 3656713"/>
              <a:gd name="connsiteX1" fmla="*/ 3656713 w 3656713"/>
              <a:gd name="connsiteY1" fmla="*/ 0 h 3656713"/>
              <a:gd name="connsiteX2" fmla="*/ 3656713 w 3656713"/>
              <a:gd name="connsiteY2" fmla="*/ 3656713 h 3656713"/>
              <a:gd name="connsiteX3" fmla="*/ 0 w 3656713"/>
              <a:gd name="connsiteY3" fmla="*/ 3656713 h 3656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6713" h="3656713">
                <a:moveTo>
                  <a:pt x="0" y="0"/>
                </a:moveTo>
                <a:lnTo>
                  <a:pt x="3656713" y="0"/>
                </a:lnTo>
                <a:lnTo>
                  <a:pt x="3656713" y="3656713"/>
                </a:lnTo>
                <a:lnTo>
                  <a:pt x="0" y="365671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139700" dir="10800000" sx="99000" sy="99000" algn="r" rotWithShape="0">
              <a:schemeClr val="bg2"/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anchor="t">
            <a:no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09D065CD-90D1-4F95-954E-57604EA9B4A1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6475550" y="4105497"/>
            <a:ext cx="1828118" cy="1828357"/>
          </a:xfrm>
          <a:custGeom>
            <a:avLst/>
            <a:gdLst>
              <a:gd name="connsiteX0" fmla="*/ 0 w 3656713"/>
              <a:gd name="connsiteY0" fmla="*/ 0 h 3656713"/>
              <a:gd name="connsiteX1" fmla="*/ 3656713 w 3656713"/>
              <a:gd name="connsiteY1" fmla="*/ 0 h 3656713"/>
              <a:gd name="connsiteX2" fmla="*/ 3656713 w 3656713"/>
              <a:gd name="connsiteY2" fmla="*/ 3656713 h 3656713"/>
              <a:gd name="connsiteX3" fmla="*/ 0 w 3656713"/>
              <a:gd name="connsiteY3" fmla="*/ 3656713 h 3656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6713" h="3656713">
                <a:moveTo>
                  <a:pt x="0" y="0"/>
                </a:moveTo>
                <a:lnTo>
                  <a:pt x="3656713" y="0"/>
                </a:lnTo>
                <a:lnTo>
                  <a:pt x="3656713" y="3656713"/>
                </a:lnTo>
                <a:lnTo>
                  <a:pt x="0" y="365671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139700" dir="10800000" sx="99000" sy="99000" algn="r" rotWithShape="0">
              <a:schemeClr val="tx2">
                <a:lumMod val="75000"/>
              </a:schemeClr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anchor="t">
            <a:no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90775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D938956-B64C-4A69-AD96-2E304154F006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1466052" y="1667097"/>
            <a:ext cx="1828118" cy="1828357"/>
          </a:xfrm>
          <a:custGeom>
            <a:avLst/>
            <a:gdLst>
              <a:gd name="connsiteX0" fmla="*/ 0 w 3656713"/>
              <a:gd name="connsiteY0" fmla="*/ 0 h 3656713"/>
              <a:gd name="connsiteX1" fmla="*/ 3656713 w 3656713"/>
              <a:gd name="connsiteY1" fmla="*/ 0 h 3656713"/>
              <a:gd name="connsiteX2" fmla="*/ 3656713 w 3656713"/>
              <a:gd name="connsiteY2" fmla="*/ 3656713 h 3656713"/>
              <a:gd name="connsiteX3" fmla="*/ 0 w 3656713"/>
              <a:gd name="connsiteY3" fmla="*/ 3656713 h 3656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6713" h="3656713">
                <a:moveTo>
                  <a:pt x="0" y="0"/>
                </a:moveTo>
                <a:lnTo>
                  <a:pt x="3656713" y="0"/>
                </a:lnTo>
                <a:lnTo>
                  <a:pt x="3656713" y="3656713"/>
                </a:lnTo>
                <a:lnTo>
                  <a:pt x="0" y="365671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139700" dir="10800000" sx="99000" sy="99000" algn="r" rotWithShape="0">
              <a:schemeClr val="accent1"/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anchor="t">
            <a:no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B0BB8CC-07D9-47C2-A423-DA7944D73557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1466052" y="4105497"/>
            <a:ext cx="1828118" cy="1828357"/>
          </a:xfrm>
          <a:custGeom>
            <a:avLst/>
            <a:gdLst>
              <a:gd name="connsiteX0" fmla="*/ 0 w 3656713"/>
              <a:gd name="connsiteY0" fmla="*/ 0 h 3656713"/>
              <a:gd name="connsiteX1" fmla="*/ 3656713 w 3656713"/>
              <a:gd name="connsiteY1" fmla="*/ 0 h 3656713"/>
              <a:gd name="connsiteX2" fmla="*/ 3656713 w 3656713"/>
              <a:gd name="connsiteY2" fmla="*/ 3656713 h 3656713"/>
              <a:gd name="connsiteX3" fmla="*/ 0 w 3656713"/>
              <a:gd name="connsiteY3" fmla="*/ 3656713 h 3656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6713" h="3656713">
                <a:moveTo>
                  <a:pt x="0" y="0"/>
                </a:moveTo>
                <a:lnTo>
                  <a:pt x="3656713" y="0"/>
                </a:lnTo>
                <a:lnTo>
                  <a:pt x="3656713" y="3656713"/>
                </a:lnTo>
                <a:lnTo>
                  <a:pt x="0" y="365671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139700" dir="10800000" sx="99000" sy="99000" algn="r" rotWithShape="0">
              <a:schemeClr val="bg2"/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anchor="t">
            <a:no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4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80FF5E0-9782-4262-8C8E-F25D5187B2A1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931683" y="1761865"/>
            <a:ext cx="2482838" cy="3352800"/>
          </a:xfrm>
          <a:custGeom>
            <a:avLst/>
            <a:gdLst>
              <a:gd name="connsiteX0" fmla="*/ 0 w 4966322"/>
              <a:gd name="connsiteY0" fmla="*/ 0 h 6705600"/>
              <a:gd name="connsiteX1" fmla="*/ 4966322 w 4966322"/>
              <a:gd name="connsiteY1" fmla="*/ 0 h 6705600"/>
              <a:gd name="connsiteX2" fmla="*/ 4966322 w 4966322"/>
              <a:gd name="connsiteY2" fmla="*/ 6705600 h 6705600"/>
              <a:gd name="connsiteX3" fmla="*/ 0 w 4966322"/>
              <a:gd name="connsiteY3" fmla="*/ 6705600 h 670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6322" h="6705600">
                <a:moveTo>
                  <a:pt x="0" y="0"/>
                </a:moveTo>
                <a:lnTo>
                  <a:pt x="4966322" y="0"/>
                </a:lnTo>
                <a:lnTo>
                  <a:pt x="4966322" y="6705600"/>
                </a:lnTo>
                <a:lnTo>
                  <a:pt x="0" y="67056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70C477C-0616-4B25-AECC-C8579212EECC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3546948" y="1761865"/>
            <a:ext cx="2482838" cy="3352800"/>
          </a:xfrm>
          <a:custGeom>
            <a:avLst/>
            <a:gdLst>
              <a:gd name="connsiteX0" fmla="*/ 0 w 4966322"/>
              <a:gd name="connsiteY0" fmla="*/ 0 h 6705600"/>
              <a:gd name="connsiteX1" fmla="*/ 4966322 w 4966322"/>
              <a:gd name="connsiteY1" fmla="*/ 0 h 6705600"/>
              <a:gd name="connsiteX2" fmla="*/ 4966322 w 4966322"/>
              <a:gd name="connsiteY2" fmla="*/ 6705600 h 6705600"/>
              <a:gd name="connsiteX3" fmla="*/ 0 w 4966322"/>
              <a:gd name="connsiteY3" fmla="*/ 6705600 h 670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6322" h="6705600">
                <a:moveTo>
                  <a:pt x="0" y="0"/>
                </a:moveTo>
                <a:lnTo>
                  <a:pt x="4966322" y="0"/>
                </a:lnTo>
                <a:lnTo>
                  <a:pt x="4966322" y="6705600"/>
                </a:lnTo>
                <a:lnTo>
                  <a:pt x="0" y="67056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DF1CF97D-2FDA-4292-861E-0CA5A754E9CA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6162213" y="1761865"/>
            <a:ext cx="2482838" cy="3352800"/>
          </a:xfrm>
          <a:custGeom>
            <a:avLst/>
            <a:gdLst>
              <a:gd name="connsiteX0" fmla="*/ 0 w 4966322"/>
              <a:gd name="connsiteY0" fmla="*/ 0 h 6705600"/>
              <a:gd name="connsiteX1" fmla="*/ 4966322 w 4966322"/>
              <a:gd name="connsiteY1" fmla="*/ 0 h 6705600"/>
              <a:gd name="connsiteX2" fmla="*/ 4966322 w 4966322"/>
              <a:gd name="connsiteY2" fmla="*/ 6705600 h 6705600"/>
              <a:gd name="connsiteX3" fmla="*/ 0 w 4966322"/>
              <a:gd name="connsiteY3" fmla="*/ 6705600 h 670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6322" h="6705600">
                <a:moveTo>
                  <a:pt x="0" y="0"/>
                </a:moveTo>
                <a:lnTo>
                  <a:pt x="4966322" y="0"/>
                </a:lnTo>
                <a:lnTo>
                  <a:pt x="4966322" y="6705600"/>
                </a:lnTo>
                <a:lnTo>
                  <a:pt x="0" y="67056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34B1061-2D91-4253-9DCF-0987EC9BF35D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8777478" y="1761865"/>
            <a:ext cx="2482837" cy="3352800"/>
          </a:xfrm>
          <a:custGeom>
            <a:avLst/>
            <a:gdLst>
              <a:gd name="connsiteX0" fmla="*/ 0 w 4966320"/>
              <a:gd name="connsiteY0" fmla="*/ 0 h 6705600"/>
              <a:gd name="connsiteX1" fmla="*/ 4966320 w 4966320"/>
              <a:gd name="connsiteY1" fmla="*/ 0 h 6705600"/>
              <a:gd name="connsiteX2" fmla="*/ 4966320 w 4966320"/>
              <a:gd name="connsiteY2" fmla="*/ 6705600 h 6705600"/>
              <a:gd name="connsiteX3" fmla="*/ 0 w 4966320"/>
              <a:gd name="connsiteY3" fmla="*/ 6705600 h 670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6320" h="6705600">
                <a:moveTo>
                  <a:pt x="0" y="0"/>
                </a:moveTo>
                <a:lnTo>
                  <a:pt x="4966320" y="0"/>
                </a:lnTo>
                <a:lnTo>
                  <a:pt x="4966320" y="6705600"/>
                </a:lnTo>
                <a:lnTo>
                  <a:pt x="0" y="67056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156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2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2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4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2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2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4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12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12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4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9" dur="12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" dur="12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2" grpId="0" animBg="1"/>
          <p:bldP spid="13" grpId="0" animBg="1"/>
          <p:bldP spid="1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2" grpId="0" animBg="1"/>
          <p:bldP spid="13" grpId="0" animBg="1"/>
          <p:bldP spid="14" grpId="0" animBg="1"/>
        </p:bldLst>
      </p:timing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CB10C-CDF3-47ED-8258-BD8D7D02B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0E8292-C290-4398-963A-5A51DB0697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3DE9CE-70E5-43BC-BC64-CFC498C52C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23F993-E94E-4B0D-8F09-C3F17313CE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4A78A7-0E19-40FC-93E8-7253FF4EB3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4087DC-F3E4-44B5-B2C0-F710B9E56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8006D-A9BB-4A15-BBCB-B1CA941EF00A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FDACF4-38DF-49A5-829E-C1A41F6B8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266FF1-7410-4B4D-95EA-00773153B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A0C82-DD65-49D2-8D32-578A279B2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35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80FF5E0-9782-4262-8C8E-F25D5187B2A1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931683" y="1605183"/>
            <a:ext cx="2482838" cy="4462577"/>
          </a:xfrm>
          <a:custGeom>
            <a:avLst/>
            <a:gdLst>
              <a:gd name="connsiteX0" fmla="*/ 0 w 4966322"/>
              <a:gd name="connsiteY0" fmla="*/ 0 h 6705600"/>
              <a:gd name="connsiteX1" fmla="*/ 4966322 w 4966322"/>
              <a:gd name="connsiteY1" fmla="*/ 0 h 6705600"/>
              <a:gd name="connsiteX2" fmla="*/ 4966322 w 4966322"/>
              <a:gd name="connsiteY2" fmla="*/ 6705600 h 6705600"/>
              <a:gd name="connsiteX3" fmla="*/ 0 w 4966322"/>
              <a:gd name="connsiteY3" fmla="*/ 6705600 h 670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6322" h="6705600">
                <a:moveTo>
                  <a:pt x="0" y="0"/>
                </a:moveTo>
                <a:lnTo>
                  <a:pt x="4966322" y="0"/>
                </a:lnTo>
                <a:lnTo>
                  <a:pt x="4966322" y="6705600"/>
                </a:lnTo>
                <a:lnTo>
                  <a:pt x="0" y="67056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70C477C-0616-4B25-AECC-C8579212EECC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3546948" y="1605183"/>
            <a:ext cx="2482838" cy="4462577"/>
          </a:xfrm>
          <a:custGeom>
            <a:avLst/>
            <a:gdLst>
              <a:gd name="connsiteX0" fmla="*/ 0 w 4966322"/>
              <a:gd name="connsiteY0" fmla="*/ 0 h 6705600"/>
              <a:gd name="connsiteX1" fmla="*/ 4966322 w 4966322"/>
              <a:gd name="connsiteY1" fmla="*/ 0 h 6705600"/>
              <a:gd name="connsiteX2" fmla="*/ 4966322 w 4966322"/>
              <a:gd name="connsiteY2" fmla="*/ 6705600 h 6705600"/>
              <a:gd name="connsiteX3" fmla="*/ 0 w 4966322"/>
              <a:gd name="connsiteY3" fmla="*/ 6705600 h 670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6322" h="6705600">
                <a:moveTo>
                  <a:pt x="0" y="0"/>
                </a:moveTo>
                <a:lnTo>
                  <a:pt x="4966322" y="0"/>
                </a:lnTo>
                <a:lnTo>
                  <a:pt x="4966322" y="6705600"/>
                </a:lnTo>
                <a:lnTo>
                  <a:pt x="0" y="67056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DF1CF97D-2FDA-4292-861E-0CA5A754E9CA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6162213" y="1605183"/>
            <a:ext cx="2482838" cy="4462577"/>
          </a:xfrm>
          <a:custGeom>
            <a:avLst/>
            <a:gdLst>
              <a:gd name="connsiteX0" fmla="*/ 0 w 4966322"/>
              <a:gd name="connsiteY0" fmla="*/ 0 h 6705600"/>
              <a:gd name="connsiteX1" fmla="*/ 4966322 w 4966322"/>
              <a:gd name="connsiteY1" fmla="*/ 0 h 6705600"/>
              <a:gd name="connsiteX2" fmla="*/ 4966322 w 4966322"/>
              <a:gd name="connsiteY2" fmla="*/ 6705600 h 6705600"/>
              <a:gd name="connsiteX3" fmla="*/ 0 w 4966322"/>
              <a:gd name="connsiteY3" fmla="*/ 6705600 h 670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6322" h="6705600">
                <a:moveTo>
                  <a:pt x="0" y="0"/>
                </a:moveTo>
                <a:lnTo>
                  <a:pt x="4966322" y="0"/>
                </a:lnTo>
                <a:lnTo>
                  <a:pt x="4966322" y="6705600"/>
                </a:lnTo>
                <a:lnTo>
                  <a:pt x="0" y="67056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34B1061-2D91-4253-9DCF-0987EC9BF35D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8777478" y="1605183"/>
            <a:ext cx="2482837" cy="4462577"/>
          </a:xfrm>
          <a:custGeom>
            <a:avLst/>
            <a:gdLst>
              <a:gd name="connsiteX0" fmla="*/ 0 w 4966320"/>
              <a:gd name="connsiteY0" fmla="*/ 0 h 6705600"/>
              <a:gd name="connsiteX1" fmla="*/ 4966320 w 4966320"/>
              <a:gd name="connsiteY1" fmla="*/ 0 h 6705600"/>
              <a:gd name="connsiteX2" fmla="*/ 4966320 w 4966320"/>
              <a:gd name="connsiteY2" fmla="*/ 6705600 h 6705600"/>
              <a:gd name="connsiteX3" fmla="*/ 0 w 4966320"/>
              <a:gd name="connsiteY3" fmla="*/ 6705600 h 670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6320" h="6705600">
                <a:moveTo>
                  <a:pt x="0" y="0"/>
                </a:moveTo>
                <a:lnTo>
                  <a:pt x="4966320" y="0"/>
                </a:lnTo>
                <a:lnTo>
                  <a:pt x="4966320" y="6705600"/>
                </a:lnTo>
                <a:lnTo>
                  <a:pt x="0" y="67056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55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81000" fill="hold" grpId="0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81000" fill="hold" grpId="0" nodeType="withEffect" p14:presetBounceEnd="48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accel="81000" fill="hold" grpId="0" nodeType="withEffect" p14:presetBounceEnd="48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5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accel="81000" fill="hold" grpId="0" nodeType="withEffect" p14:presetBounceEnd="48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2" grpId="0" animBg="1"/>
          <p:bldP spid="13" grpId="0" animBg="1"/>
          <p:bldP spid="1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81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8100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accel="8100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accel="8100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2" grpId="0" animBg="1"/>
          <p:bldP spid="13" grpId="0" animBg="1"/>
          <p:bldP spid="14" grpId="0" animBg="1"/>
        </p:bldLst>
      </p:timing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80FF5E0-9782-4262-8C8E-F25D5187B2A1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2244119" y="1605183"/>
            <a:ext cx="2482838" cy="4462577"/>
          </a:xfrm>
          <a:custGeom>
            <a:avLst/>
            <a:gdLst>
              <a:gd name="connsiteX0" fmla="*/ 0 w 4966322"/>
              <a:gd name="connsiteY0" fmla="*/ 0 h 6705600"/>
              <a:gd name="connsiteX1" fmla="*/ 4966322 w 4966322"/>
              <a:gd name="connsiteY1" fmla="*/ 0 h 6705600"/>
              <a:gd name="connsiteX2" fmla="*/ 4966322 w 4966322"/>
              <a:gd name="connsiteY2" fmla="*/ 6705600 h 6705600"/>
              <a:gd name="connsiteX3" fmla="*/ 0 w 4966322"/>
              <a:gd name="connsiteY3" fmla="*/ 6705600 h 670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6322" h="6705600">
                <a:moveTo>
                  <a:pt x="0" y="0"/>
                </a:moveTo>
                <a:lnTo>
                  <a:pt x="4966322" y="0"/>
                </a:lnTo>
                <a:lnTo>
                  <a:pt x="4966322" y="6705600"/>
                </a:lnTo>
                <a:lnTo>
                  <a:pt x="0" y="67056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70C477C-0616-4B25-AECC-C8579212EECC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4859384" y="1605183"/>
            <a:ext cx="2482838" cy="4462577"/>
          </a:xfrm>
          <a:custGeom>
            <a:avLst/>
            <a:gdLst>
              <a:gd name="connsiteX0" fmla="*/ 0 w 4966322"/>
              <a:gd name="connsiteY0" fmla="*/ 0 h 6705600"/>
              <a:gd name="connsiteX1" fmla="*/ 4966322 w 4966322"/>
              <a:gd name="connsiteY1" fmla="*/ 0 h 6705600"/>
              <a:gd name="connsiteX2" fmla="*/ 4966322 w 4966322"/>
              <a:gd name="connsiteY2" fmla="*/ 6705600 h 6705600"/>
              <a:gd name="connsiteX3" fmla="*/ 0 w 4966322"/>
              <a:gd name="connsiteY3" fmla="*/ 6705600 h 670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6322" h="6705600">
                <a:moveTo>
                  <a:pt x="0" y="0"/>
                </a:moveTo>
                <a:lnTo>
                  <a:pt x="4966322" y="0"/>
                </a:lnTo>
                <a:lnTo>
                  <a:pt x="4966322" y="6705600"/>
                </a:lnTo>
                <a:lnTo>
                  <a:pt x="0" y="67056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DF1CF97D-2FDA-4292-861E-0CA5A754E9CA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7474649" y="1605183"/>
            <a:ext cx="2482838" cy="4462577"/>
          </a:xfrm>
          <a:custGeom>
            <a:avLst/>
            <a:gdLst>
              <a:gd name="connsiteX0" fmla="*/ 0 w 4966322"/>
              <a:gd name="connsiteY0" fmla="*/ 0 h 6705600"/>
              <a:gd name="connsiteX1" fmla="*/ 4966322 w 4966322"/>
              <a:gd name="connsiteY1" fmla="*/ 0 h 6705600"/>
              <a:gd name="connsiteX2" fmla="*/ 4966322 w 4966322"/>
              <a:gd name="connsiteY2" fmla="*/ 6705600 h 6705600"/>
              <a:gd name="connsiteX3" fmla="*/ 0 w 4966322"/>
              <a:gd name="connsiteY3" fmla="*/ 6705600 h 670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6322" h="6705600">
                <a:moveTo>
                  <a:pt x="0" y="0"/>
                </a:moveTo>
                <a:lnTo>
                  <a:pt x="4966322" y="0"/>
                </a:lnTo>
                <a:lnTo>
                  <a:pt x="4966322" y="6705600"/>
                </a:lnTo>
                <a:lnTo>
                  <a:pt x="0" y="67056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301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38000" decel="6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38000" decel="62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accel="38000" decel="62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80FF5E0-9782-4262-8C8E-F25D5187B2A1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949484" y="1197712"/>
            <a:ext cx="2482838" cy="3898724"/>
          </a:xfrm>
          <a:custGeom>
            <a:avLst/>
            <a:gdLst>
              <a:gd name="connsiteX0" fmla="*/ 0 w 4966322"/>
              <a:gd name="connsiteY0" fmla="*/ 0 h 6705600"/>
              <a:gd name="connsiteX1" fmla="*/ 4966322 w 4966322"/>
              <a:gd name="connsiteY1" fmla="*/ 0 h 6705600"/>
              <a:gd name="connsiteX2" fmla="*/ 4966322 w 4966322"/>
              <a:gd name="connsiteY2" fmla="*/ 6705600 h 6705600"/>
              <a:gd name="connsiteX3" fmla="*/ 0 w 4966322"/>
              <a:gd name="connsiteY3" fmla="*/ 6705600 h 670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6322" h="6705600">
                <a:moveTo>
                  <a:pt x="0" y="0"/>
                </a:moveTo>
                <a:lnTo>
                  <a:pt x="4966322" y="0"/>
                </a:lnTo>
                <a:lnTo>
                  <a:pt x="4966322" y="6705600"/>
                </a:lnTo>
                <a:lnTo>
                  <a:pt x="0" y="67056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80F5ECF-FA0D-41F4-BED6-8DC0A0700432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3559608" y="1197712"/>
            <a:ext cx="2482838" cy="3898724"/>
          </a:xfrm>
          <a:custGeom>
            <a:avLst/>
            <a:gdLst>
              <a:gd name="connsiteX0" fmla="*/ 0 w 4966322"/>
              <a:gd name="connsiteY0" fmla="*/ 0 h 6705600"/>
              <a:gd name="connsiteX1" fmla="*/ 4966322 w 4966322"/>
              <a:gd name="connsiteY1" fmla="*/ 0 h 6705600"/>
              <a:gd name="connsiteX2" fmla="*/ 4966322 w 4966322"/>
              <a:gd name="connsiteY2" fmla="*/ 6705600 h 6705600"/>
              <a:gd name="connsiteX3" fmla="*/ 0 w 4966322"/>
              <a:gd name="connsiteY3" fmla="*/ 6705600 h 670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6322" h="6705600">
                <a:moveTo>
                  <a:pt x="0" y="0"/>
                </a:moveTo>
                <a:lnTo>
                  <a:pt x="4966322" y="0"/>
                </a:lnTo>
                <a:lnTo>
                  <a:pt x="4966322" y="6705600"/>
                </a:lnTo>
                <a:lnTo>
                  <a:pt x="0" y="67056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DFE8DDD-E08B-487F-939D-C82BD1C71FD0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6169733" y="1197712"/>
            <a:ext cx="2482838" cy="3898724"/>
          </a:xfrm>
          <a:custGeom>
            <a:avLst/>
            <a:gdLst>
              <a:gd name="connsiteX0" fmla="*/ 0 w 4966322"/>
              <a:gd name="connsiteY0" fmla="*/ 0 h 6705600"/>
              <a:gd name="connsiteX1" fmla="*/ 4966322 w 4966322"/>
              <a:gd name="connsiteY1" fmla="*/ 0 h 6705600"/>
              <a:gd name="connsiteX2" fmla="*/ 4966322 w 4966322"/>
              <a:gd name="connsiteY2" fmla="*/ 6705600 h 6705600"/>
              <a:gd name="connsiteX3" fmla="*/ 0 w 4966322"/>
              <a:gd name="connsiteY3" fmla="*/ 6705600 h 670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6322" h="6705600">
                <a:moveTo>
                  <a:pt x="0" y="0"/>
                </a:moveTo>
                <a:lnTo>
                  <a:pt x="4966322" y="0"/>
                </a:lnTo>
                <a:lnTo>
                  <a:pt x="4966322" y="6705600"/>
                </a:lnTo>
                <a:lnTo>
                  <a:pt x="0" y="67056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B6A14B1-5BD5-4CA2-86FC-A299F6127078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8779858" y="1197712"/>
            <a:ext cx="2482838" cy="3898724"/>
          </a:xfrm>
          <a:custGeom>
            <a:avLst/>
            <a:gdLst>
              <a:gd name="connsiteX0" fmla="*/ 0 w 4966322"/>
              <a:gd name="connsiteY0" fmla="*/ 0 h 6705600"/>
              <a:gd name="connsiteX1" fmla="*/ 4966322 w 4966322"/>
              <a:gd name="connsiteY1" fmla="*/ 0 h 6705600"/>
              <a:gd name="connsiteX2" fmla="*/ 4966322 w 4966322"/>
              <a:gd name="connsiteY2" fmla="*/ 6705600 h 6705600"/>
              <a:gd name="connsiteX3" fmla="*/ 0 w 4966322"/>
              <a:gd name="connsiteY3" fmla="*/ 6705600 h 670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6322" h="6705600">
                <a:moveTo>
                  <a:pt x="0" y="0"/>
                </a:moveTo>
                <a:lnTo>
                  <a:pt x="4966322" y="0"/>
                </a:lnTo>
                <a:lnTo>
                  <a:pt x="4966322" y="6705600"/>
                </a:lnTo>
                <a:lnTo>
                  <a:pt x="0" y="67056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16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38000" decel="6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38000" decel="62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accel="38000" decel="62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accel="38000" decel="62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  <p:bldP spid="6" grpId="0" animBg="1"/>
      <p:bldP spid="7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4B8AA38-6F73-4586-B483-53523EF1116E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686492" y="1828800"/>
            <a:ext cx="2348472" cy="1465730"/>
          </a:xfrm>
          <a:custGeom>
            <a:avLst/>
            <a:gdLst>
              <a:gd name="connsiteX0" fmla="*/ 0 w 4697555"/>
              <a:gd name="connsiteY0" fmla="*/ 0 h 2931460"/>
              <a:gd name="connsiteX1" fmla="*/ 4697555 w 4697555"/>
              <a:gd name="connsiteY1" fmla="*/ 0 h 2931460"/>
              <a:gd name="connsiteX2" fmla="*/ 4697555 w 4697555"/>
              <a:gd name="connsiteY2" fmla="*/ 2931460 h 2931460"/>
              <a:gd name="connsiteX3" fmla="*/ 0 w 4697555"/>
              <a:gd name="connsiteY3" fmla="*/ 2931460 h 293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7555" h="2931460">
                <a:moveTo>
                  <a:pt x="0" y="0"/>
                </a:moveTo>
                <a:lnTo>
                  <a:pt x="4697555" y="0"/>
                </a:lnTo>
                <a:lnTo>
                  <a:pt x="4697555" y="2931460"/>
                </a:lnTo>
                <a:lnTo>
                  <a:pt x="0" y="293146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35ECBCE-7512-4811-A88A-61113AE75F7A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3510007" y="1828800"/>
            <a:ext cx="2348472" cy="1465730"/>
          </a:xfrm>
          <a:custGeom>
            <a:avLst/>
            <a:gdLst>
              <a:gd name="connsiteX0" fmla="*/ 0 w 4697555"/>
              <a:gd name="connsiteY0" fmla="*/ 0 h 2931460"/>
              <a:gd name="connsiteX1" fmla="*/ 4697555 w 4697555"/>
              <a:gd name="connsiteY1" fmla="*/ 0 h 2931460"/>
              <a:gd name="connsiteX2" fmla="*/ 4697555 w 4697555"/>
              <a:gd name="connsiteY2" fmla="*/ 2931460 h 2931460"/>
              <a:gd name="connsiteX3" fmla="*/ 0 w 4697555"/>
              <a:gd name="connsiteY3" fmla="*/ 2931460 h 293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7555" h="2931460">
                <a:moveTo>
                  <a:pt x="0" y="0"/>
                </a:moveTo>
                <a:lnTo>
                  <a:pt x="4697555" y="0"/>
                </a:lnTo>
                <a:lnTo>
                  <a:pt x="4697555" y="2931460"/>
                </a:lnTo>
                <a:lnTo>
                  <a:pt x="0" y="293146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A89E65B-19FF-4927-98A8-4E005823E969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6333521" y="1828800"/>
            <a:ext cx="2348472" cy="1465730"/>
          </a:xfrm>
          <a:custGeom>
            <a:avLst/>
            <a:gdLst>
              <a:gd name="connsiteX0" fmla="*/ 0 w 4697556"/>
              <a:gd name="connsiteY0" fmla="*/ 0 h 2931460"/>
              <a:gd name="connsiteX1" fmla="*/ 4697556 w 4697556"/>
              <a:gd name="connsiteY1" fmla="*/ 0 h 2931460"/>
              <a:gd name="connsiteX2" fmla="*/ 4697556 w 4697556"/>
              <a:gd name="connsiteY2" fmla="*/ 2931460 h 2931460"/>
              <a:gd name="connsiteX3" fmla="*/ 0 w 4697556"/>
              <a:gd name="connsiteY3" fmla="*/ 2931460 h 293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7556" h="2931460">
                <a:moveTo>
                  <a:pt x="0" y="0"/>
                </a:moveTo>
                <a:lnTo>
                  <a:pt x="4697556" y="0"/>
                </a:lnTo>
                <a:lnTo>
                  <a:pt x="4697556" y="2931460"/>
                </a:lnTo>
                <a:lnTo>
                  <a:pt x="0" y="293146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DCF3998-E81D-49D7-B078-F19837D4418B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9157035" y="1828800"/>
            <a:ext cx="2348472" cy="1465730"/>
          </a:xfrm>
          <a:custGeom>
            <a:avLst/>
            <a:gdLst>
              <a:gd name="connsiteX0" fmla="*/ 0 w 4697556"/>
              <a:gd name="connsiteY0" fmla="*/ 0 h 2931460"/>
              <a:gd name="connsiteX1" fmla="*/ 4697556 w 4697556"/>
              <a:gd name="connsiteY1" fmla="*/ 0 h 2931460"/>
              <a:gd name="connsiteX2" fmla="*/ 4697556 w 4697556"/>
              <a:gd name="connsiteY2" fmla="*/ 2931460 h 2931460"/>
              <a:gd name="connsiteX3" fmla="*/ 0 w 4697556"/>
              <a:gd name="connsiteY3" fmla="*/ 2931460 h 293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7556" h="2931460">
                <a:moveTo>
                  <a:pt x="0" y="0"/>
                </a:moveTo>
                <a:lnTo>
                  <a:pt x="4697556" y="0"/>
                </a:lnTo>
                <a:lnTo>
                  <a:pt x="4697556" y="2931460"/>
                </a:lnTo>
                <a:lnTo>
                  <a:pt x="0" y="293146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5461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4B8AA38-6F73-4586-B483-53523EF1116E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1703761" y="2024522"/>
            <a:ext cx="2841651" cy="1773534"/>
          </a:xfrm>
          <a:custGeom>
            <a:avLst/>
            <a:gdLst>
              <a:gd name="connsiteX0" fmla="*/ 0 w 4697555"/>
              <a:gd name="connsiteY0" fmla="*/ 0 h 2931460"/>
              <a:gd name="connsiteX1" fmla="*/ 4697555 w 4697555"/>
              <a:gd name="connsiteY1" fmla="*/ 0 h 2931460"/>
              <a:gd name="connsiteX2" fmla="*/ 4697555 w 4697555"/>
              <a:gd name="connsiteY2" fmla="*/ 2931460 h 2931460"/>
              <a:gd name="connsiteX3" fmla="*/ 0 w 4697555"/>
              <a:gd name="connsiteY3" fmla="*/ 2931460 h 293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7555" h="2931460">
                <a:moveTo>
                  <a:pt x="0" y="0"/>
                </a:moveTo>
                <a:lnTo>
                  <a:pt x="4697555" y="0"/>
                </a:lnTo>
                <a:lnTo>
                  <a:pt x="4697555" y="2931460"/>
                </a:lnTo>
                <a:lnTo>
                  <a:pt x="0" y="293146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35ECBCE-7512-4811-A88A-61113AE75F7A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4661729" y="2024522"/>
            <a:ext cx="2841651" cy="1773534"/>
          </a:xfrm>
          <a:custGeom>
            <a:avLst/>
            <a:gdLst>
              <a:gd name="connsiteX0" fmla="*/ 0 w 4697555"/>
              <a:gd name="connsiteY0" fmla="*/ 0 h 2931460"/>
              <a:gd name="connsiteX1" fmla="*/ 4697555 w 4697555"/>
              <a:gd name="connsiteY1" fmla="*/ 0 h 2931460"/>
              <a:gd name="connsiteX2" fmla="*/ 4697555 w 4697555"/>
              <a:gd name="connsiteY2" fmla="*/ 2931460 h 2931460"/>
              <a:gd name="connsiteX3" fmla="*/ 0 w 4697555"/>
              <a:gd name="connsiteY3" fmla="*/ 2931460 h 293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7555" h="2931460">
                <a:moveTo>
                  <a:pt x="0" y="0"/>
                </a:moveTo>
                <a:lnTo>
                  <a:pt x="4697555" y="0"/>
                </a:lnTo>
                <a:lnTo>
                  <a:pt x="4697555" y="2931460"/>
                </a:lnTo>
                <a:lnTo>
                  <a:pt x="0" y="293146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A89E65B-19FF-4927-98A8-4E005823E969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7619697" y="2024522"/>
            <a:ext cx="2841651" cy="1773534"/>
          </a:xfrm>
          <a:custGeom>
            <a:avLst/>
            <a:gdLst>
              <a:gd name="connsiteX0" fmla="*/ 0 w 4697556"/>
              <a:gd name="connsiteY0" fmla="*/ 0 h 2931460"/>
              <a:gd name="connsiteX1" fmla="*/ 4697556 w 4697556"/>
              <a:gd name="connsiteY1" fmla="*/ 0 h 2931460"/>
              <a:gd name="connsiteX2" fmla="*/ 4697556 w 4697556"/>
              <a:gd name="connsiteY2" fmla="*/ 2931460 h 2931460"/>
              <a:gd name="connsiteX3" fmla="*/ 0 w 4697556"/>
              <a:gd name="connsiteY3" fmla="*/ 2931460 h 293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7556" h="2931460">
                <a:moveTo>
                  <a:pt x="0" y="0"/>
                </a:moveTo>
                <a:lnTo>
                  <a:pt x="4697556" y="0"/>
                </a:lnTo>
                <a:lnTo>
                  <a:pt x="4697556" y="2931460"/>
                </a:lnTo>
                <a:lnTo>
                  <a:pt x="0" y="293146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7025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4A78B9B9-87C2-4E94-A516-96CFADBE2303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941171" y="1156447"/>
            <a:ext cx="2527718" cy="3784226"/>
          </a:xfrm>
          <a:custGeom>
            <a:avLst/>
            <a:gdLst>
              <a:gd name="connsiteX0" fmla="*/ 0 w 5056094"/>
              <a:gd name="connsiteY0" fmla="*/ 0 h 7568452"/>
              <a:gd name="connsiteX1" fmla="*/ 5056094 w 5056094"/>
              <a:gd name="connsiteY1" fmla="*/ 0 h 7568452"/>
              <a:gd name="connsiteX2" fmla="*/ 5056094 w 5056094"/>
              <a:gd name="connsiteY2" fmla="*/ 7568452 h 7568452"/>
              <a:gd name="connsiteX3" fmla="*/ 0 w 5056094"/>
              <a:gd name="connsiteY3" fmla="*/ 7568452 h 7568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94" h="7568452">
                <a:moveTo>
                  <a:pt x="0" y="0"/>
                </a:moveTo>
                <a:lnTo>
                  <a:pt x="5056094" y="0"/>
                </a:lnTo>
                <a:lnTo>
                  <a:pt x="5056094" y="7568452"/>
                </a:lnTo>
                <a:lnTo>
                  <a:pt x="0" y="7568452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61909BFB-BB38-4018-AAEC-7D2EF2E710CF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3568282" y="1156447"/>
            <a:ext cx="2527718" cy="3784226"/>
          </a:xfrm>
          <a:custGeom>
            <a:avLst/>
            <a:gdLst>
              <a:gd name="connsiteX0" fmla="*/ 0 w 5056094"/>
              <a:gd name="connsiteY0" fmla="*/ 0 h 7568452"/>
              <a:gd name="connsiteX1" fmla="*/ 5056094 w 5056094"/>
              <a:gd name="connsiteY1" fmla="*/ 0 h 7568452"/>
              <a:gd name="connsiteX2" fmla="*/ 5056094 w 5056094"/>
              <a:gd name="connsiteY2" fmla="*/ 7568452 h 7568452"/>
              <a:gd name="connsiteX3" fmla="*/ 0 w 5056094"/>
              <a:gd name="connsiteY3" fmla="*/ 7568452 h 7568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94" h="7568452">
                <a:moveTo>
                  <a:pt x="0" y="0"/>
                </a:moveTo>
                <a:lnTo>
                  <a:pt x="5056094" y="0"/>
                </a:lnTo>
                <a:lnTo>
                  <a:pt x="5056094" y="7568452"/>
                </a:lnTo>
                <a:lnTo>
                  <a:pt x="0" y="7568452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56481C08-79AF-4EEB-B132-E05B8BF1A281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6195393" y="1156447"/>
            <a:ext cx="2527718" cy="3784226"/>
          </a:xfrm>
          <a:custGeom>
            <a:avLst/>
            <a:gdLst>
              <a:gd name="connsiteX0" fmla="*/ 0 w 5056094"/>
              <a:gd name="connsiteY0" fmla="*/ 0 h 7568452"/>
              <a:gd name="connsiteX1" fmla="*/ 5056094 w 5056094"/>
              <a:gd name="connsiteY1" fmla="*/ 0 h 7568452"/>
              <a:gd name="connsiteX2" fmla="*/ 5056094 w 5056094"/>
              <a:gd name="connsiteY2" fmla="*/ 7568452 h 7568452"/>
              <a:gd name="connsiteX3" fmla="*/ 0 w 5056094"/>
              <a:gd name="connsiteY3" fmla="*/ 7568452 h 7568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94" h="7568452">
                <a:moveTo>
                  <a:pt x="0" y="0"/>
                </a:moveTo>
                <a:lnTo>
                  <a:pt x="5056094" y="0"/>
                </a:lnTo>
                <a:lnTo>
                  <a:pt x="5056094" y="7568452"/>
                </a:lnTo>
                <a:lnTo>
                  <a:pt x="0" y="7568452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3A7E1B70-4896-4420-9B1A-599688791894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8822504" y="1156447"/>
            <a:ext cx="2527718" cy="3784226"/>
          </a:xfrm>
          <a:custGeom>
            <a:avLst/>
            <a:gdLst>
              <a:gd name="connsiteX0" fmla="*/ 0 w 5056094"/>
              <a:gd name="connsiteY0" fmla="*/ 0 h 7568452"/>
              <a:gd name="connsiteX1" fmla="*/ 5056094 w 5056094"/>
              <a:gd name="connsiteY1" fmla="*/ 0 h 7568452"/>
              <a:gd name="connsiteX2" fmla="*/ 5056094 w 5056094"/>
              <a:gd name="connsiteY2" fmla="*/ 7568452 h 7568452"/>
              <a:gd name="connsiteX3" fmla="*/ 0 w 5056094"/>
              <a:gd name="connsiteY3" fmla="*/ 7568452 h 7568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94" h="7568452">
                <a:moveTo>
                  <a:pt x="0" y="0"/>
                </a:moveTo>
                <a:lnTo>
                  <a:pt x="5056094" y="0"/>
                </a:lnTo>
                <a:lnTo>
                  <a:pt x="5056094" y="7568452"/>
                </a:lnTo>
                <a:lnTo>
                  <a:pt x="0" y="7568452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62694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4A78B9B9-87C2-4E94-A516-96CFADBE2303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2205030" y="1237129"/>
            <a:ext cx="2527718" cy="3784226"/>
          </a:xfrm>
          <a:custGeom>
            <a:avLst/>
            <a:gdLst>
              <a:gd name="connsiteX0" fmla="*/ 0 w 5056094"/>
              <a:gd name="connsiteY0" fmla="*/ 0 h 7568452"/>
              <a:gd name="connsiteX1" fmla="*/ 5056094 w 5056094"/>
              <a:gd name="connsiteY1" fmla="*/ 0 h 7568452"/>
              <a:gd name="connsiteX2" fmla="*/ 5056094 w 5056094"/>
              <a:gd name="connsiteY2" fmla="*/ 7568452 h 7568452"/>
              <a:gd name="connsiteX3" fmla="*/ 0 w 5056094"/>
              <a:gd name="connsiteY3" fmla="*/ 7568452 h 7568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94" h="7568452">
                <a:moveTo>
                  <a:pt x="0" y="0"/>
                </a:moveTo>
                <a:lnTo>
                  <a:pt x="5056094" y="0"/>
                </a:lnTo>
                <a:lnTo>
                  <a:pt x="5056094" y="7568452"/>
                </a:lnTo>
                <a:lnTo>
                  <a:pt x="0" y="7568452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61909BFB-BB38-4018-AAEC-7D2EF2E710CF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4832141" y="1237129"/>
            <a:ext cx="2527718" cy="3784226"/>
          </a:xfrm>
          <a:custGeom>
            <a:avLst/>
            <a:gdLst>
              <a:gd name="connsiteX0" fmla="*/ 0 w 5056094"/>
              <a:gd name="connsiteY0" fmla="*/ 0 h 7568452"/>
              <a:gd name="connsiteX1" fmla="*/ 5056094 w 5056094"/>
              <a:gd name="connsiteY1" fmla="*/ 0 h 7568452"/>
              <a:gd name="connsiteX2" fmla="*/ 5056094 w 5056094"/>
              <a:gd name="connsiteY2" fmla="*/ 7568452 h 7568452"/>
              <a:gd name="connsiteX3" fmla="*/ 0 w 5056094"/>
              <a:gd name="connsiteY3" fmla="*/ 7568452 h 7568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94" h="7568452">
                <a:moveTo>
                  <a:pt x="0" y="0"/>
                </a:moveTo>
                <a:lnTo>
                  <a:pt x="5056094" y="0"/>
                </a:lnTo>
                <a:lnTo>
                  <a:pt x="5056094" y="7568452"/>
                </a:lnTo>
                <a:lnTo>
                  <a:pt x="0" y="7568452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56481C08-79AF-4EEB-B132-E05B8BF1A281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7459252" y="1237129"/>
            <a:ext cx="2527718" cy="3784226"/>
          </a:xfrm>
          <a:custGeom>
            <a:avLst/>
            <a:gdLst>
              <a:gd name="connsiteX0" fmla="*/ 0 w 5056094"/>
              <a:gd name="connsiteY0" fmla="*/ 0 h 7568452"/>
              <a:gd name="connsiteX1" fmla="*/ 5056094 w 5056094"/>
              <a:gd name="connsiteY1" fmla="*/ 0 h 7568452"/>
              <a:gd name="connsiteX2" fmla="*/ 5056094 w 5056094"/>
              <a:gd name="connsiteY2" fmla="*/ 7568452 h 7568452"/>
              <a:gd name="connsiteX3" fmla="*/ 0 w 5056094"/>
              <a:gd name="connsiteY3" fmla="*/ 7568452 h 7568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94" h="7568452">
                <a:moveTo>
                  <a:pt x="0" y="0"/>
                </a:moveTo>
                <a:lnTo>
                  <a:pt x="5056094" y="0"/>
                </a:lnTo>
                <a:lnTo>
                  <a:pt x="5056094" y="7568452"/>
                </a:lnTo>
                <a:lnTo>
                  <a:pt x="0" y="7568452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1671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4A78B9B9-87C2-4E94-A516-96CFADBE2303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820163" y="1536887"/>
            <a:ext cx="5297451" cy="3784226"/>
          </a:xfrm>
          <a:custGeom>
            <a:avLst/>
            <a:gdLst>
              <a:gd name="connsiteX0" fmla="*/ 0 w 5056094"/>
              <a:gd name="connsiteY0" fmla="*/ 0 h 7568452"/>
              <a:gd name="connsiteX1" fmla="*/ 5056094 w 5056094"/>
              <a:gd name="connsiteY1" fmla="*/ 0 h 7568452"/>
              <a:gd name="connsiteX2" fmla="*/ 5056094 w 5056094"/>
              <a:gd name="connsiteY2" fmla="*/ 7568452 h 7568452"/>
              <a:gd name="connsiteX3" fmla="*/ 0 w 5056094"/>
              <a:gd name="connsiteY3" fmla="*/ 7568452 h 7568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94" h="7568452">
                <a:moveTo>
                  <a:pt x="0" y="0"/>
                </a:moveTo>
                <a:lnTo>
                  <a:pt x="5056094" y="0"/>
                </a:lnTo>
                <a:lnTo>
                  <a:pt x="5056094" y="7568452"/>
                </a:lnTo>
                <a:lnTo>
                  <a:pt x="0" y="7568452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629835A-B777-47DB-A9E0-41743E09CD88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6258464" y="1536887"/>
            <a:ext cx="5297451" cy="3784226"/>
          </a:xfrm>
          <a:custGeom>
            <a:avLst/>
            <a:gdLst>
              <a:gd name="connsiteX0" fmla="*/ 0 w 5056094"/>
              <a:gd name="connsiteY0" fmla="*/ 0 h 7568452"/>
              <a:gd name="connsiteX1" fmla="*/ 5056094 w 5056094"/>
              <a:gd name="connsiteY1" fmla="*/ 0 h 7568452"/>
              <a:gd name="connsiteX2" fmla="*/ 5056094 w 5056094"/>
              <a:gd name="connsiteY2" fmla="*/ 7568452 h 7568452"/>
              <a:gd name="connsiteX3" fmla="*/ 0 w 5056094"/>
              <a:gd name="connsiteY3" fmla="*/ 7568452 h 7568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94" h="7568452">
                <a:moveTo>
                  <a:pt x="0" y="0"/>
                </a:moveTo>
                <a:lnTo>
                  <a:pt x="5056094" y="0"/>
                </a:lnTo>
                <a:lnTo>
                  <a:pt x="5056094" y="7568452"/>
                </a:lnTo>
                <a:lnTo>
                  <a:pt x="0" y="7568452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5335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801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4A78B9B9-87C2-4E94-A516-96CFADBE2303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470586" y="443753"/>
            <a:ext cx="8812305" cy="5607424"/>
          </a:xfrm>
          <a:custGeom>
            <a:avLst/>
            <a:gdLst>
              <a:gd name="connsiteX0" fmla="*/ 0 w 5056094"/>
              <a:gd name="connsiteY0" fmla="*/ 0 h 7568452"/>
              <a:gd name="connsiteX1" fmla="*/ 5056094 w 5056094"/>
              <a:gd name="connsiteY1" fmla="*/ 0 h 7568452"/>
              <a:gd name="connsiteX2" fmla="*/ 5056094 w 5056094"/>
              <a:gd name="connsiteY2" fmla="*/ 7568452 h 7568452"/>
              <a:gd name="connsiteX3" fmla="*/ 0 w 5056094"/>
              <a:gd name="connsiteY3" fmla="*/ 7568452 h 7568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94" h="7568452">
                <a:moveTo>
                  <a:pt x="0" y="0"/>
                </a:moveTo>
                <a:lnTo>
                  <a:pt x="5056094" y="0"/>
                </a:lnTo>
                <a:lnTo>
                  <a:pt x="5056094" y="7568452"/>
                </a:lnTo>
                <a:lnTo>
                  <a:pt x="0" y="7568452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2113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801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3689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C2B55-CA8B-4CEE-8F62-FF71E329A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9FD758-44A1-4F5D-8643-3F18EE5C9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8006D-A9BB-4A15-BBCB-B1CA941EF00A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3DC867-17EA-4F25-9D72-C970FC246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7BA259-F249-4BDC-B725-C24D022CA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A0C82-DD65-49D2-8D32-578A279B2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7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2663464" y="0"/>
            <a:ext cx="9528536" cy="6858000"/>
          </a:xfrm>
          <a:prstGeom prst="rect">
            <a:avLst/>
          </a:prstGeom>
          <a:pattFill prst="pct5">
            <a:fgClr>
              <a:srgbClr val="DEE2E4"/>
            </a:fgClr>
            <a:bgClr>
              <a:srgbClr val="A0ACB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895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2B2E5D-5FC9-4906-A468-295DDC00C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8006D-A9BB-4A15-BBCB-B1CA941EF00A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9341F2-FF96-4577-8F90-B768631A8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FF225C-9657-4749-9F50-7D0402970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A0C82-DD65-49D2-8D32-578A279B2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396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12CA5-9CC3-4597-94BB-8A43353B9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35305-7F32-4854-89A8-CDEA33538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4E1E89-73B5-40A9-B3C4-F3DF9A77B4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83DDC4-0E63-412C-AD2F-5D2B20323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8006D-A9BB-4A15-BBCB-B1CA941EF00A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21D106-16A5-4B16-AFFD-6EF0252AA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E52A00-5BC9-4D15-91B2-241494122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A0C82-DD65-49D2-8D32-578A279B2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873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355F1-2891-4828-8DCB-23FB2C829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263688-8017-412E-84E2-A442D01F88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B8FC28-C089-4954-9258-081068738E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652B93-AF0B-4E2A-83F0-999D3D93D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8006D-A9BB-4A15-BBCB-B1CA941EF00A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BA4AC-01E1-45EB-98B7-7FAC26EB2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312F46-A8B9-491F-B0DF-F65F49E64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A0C82-DD65-49D2-8D32-578A279B2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482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46.xml"/><Relationship Id="rId42" Type="http://schemas.openxmlformats.org/officeDocument/2006/relationships/slideLayout" Target="../slideLayouts/slideLayout54.xml"/><Relationship Id="rId47" Type="http://schemas.openxmlformats.org/officeDocument/2006/relationships/slideLayout" Target="../slideLayouts/slideLayout59.xml"/><Relationship Id="rId50" Type="http://schemas.openxmlformats.org/officeDocument/2006/relationships/hyperlink" Target="https://twitter.com/" TargetMode="Externa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37" Type="http://schemas.openxmlformats.org/officeDocument/2006/relationships/slideLayout" Target="../slideLayouts/slideLayout49.xml"/><Relationship Id="rId40" Type="http://schemas.openxmlformats.org/officeDocument/2006/relationships/slideLayout" Target="../slideLayouts/slideLayout52.xml"/><Relationship Id="rId45" Type="http://schemas.openxmlformats.org/officeDocument/2006/relationships/slideLayout" Target="../slideLayouts/slideLayout57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36" Type="http://schemas.openxmlformats.org/officeDocument/2006/relationships/slideLayout" Target="../slideLayouts/slideLayout48.xml"/><Relationship Id="rId49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43.xml"/><Relationship Id="rId44" Type="http://schemas.openxmlformats.org/officeDocument/2006/relationships/slideLayout" Target="../slideLayouts/slideLayout56.xml"/><Relationship Id="rId52" Type="http://schemas.openxmlformats.org/officeDocument/2006/relationships/hyperlink" Target="https://www.facebook.com/" TargetMode="Externa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7.xml"/><Relationship Id="rId43" Type="http://schemas.openxmlformats.org/officeDocument/2006/relationships/slideLayout" Target="../slideLayouts/slideLayout55.xml"/><Relationship Id="rId48" Type="http://schemas.openxmlformats.org/officeDocument/2006/relationships/slideLayout" Target="../slideLayouts/slideLayout60.xml"/><Relationship Id="rId8" Type="http://schemas.openxmlformats.org/officeDocument/2006/relationships/slideLayout" Target="../slideLayouts/slideLayout20.xml"/><Relationship Id="rId51" Type="http://schemas.openxmlformats.org/officeDocument/2006/relationships/hyperlink" Target="https://www.linkedin.com/" TargetMode="External"/><Relationship Id="rId3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38" Type="http://schemas.openxmlformats.org/officeDocument/2006/relationships/slideLayout" Target="../slideLayouts/slideLayout50.xml"/><Relationship Id="rId46" Type="http://schemas.openxmlformats.org/officeDocument/2006/relationships/slideLayout" Target="../slideLayouts/slideLayout58.xml"/><Relationship Id="rId20" Type="http://schemas.openxmlformats.org/officeDocument/2006/relationships/slideLayout" Target="../slideLayouts/slideLayout32.xml"/><Relationship Id="rId41" Type="http://schemas.openxmlformats.org/officeDocument/2006/relationships/slideLayout" Target="../slideLayouts/slideLayout53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A69ECE-DF60-496C-B687-5CAAAC5E1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547D0B-89FC-484A-93C6-051E91DEDD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6F673A-DCAB-4770-8CD2-1058390817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8006D-A9BB-4A15-BBCB-B1CA941EF00A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4EB3D9-A28F-4889-B327-DDFA2EBD5A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9EED4F-E851-4519-80CF-B4D80297A3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A0C82-DD65-49D2-8D32-578A279B2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005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1812C9B-C4F1-49C5-8B16-2FE27234D329}"/>
              </a:ext>
            </a:extLst>
          </p:cNvPr>
          <p:cNvSpPr txBox="1">
            <a:spLocks/>
          </p:cNvSpPr>
          <p:nvPr/>
        </p:nvSpPr>
        <p:spPr>
          <a:xfrm>
            <a:off x="621927" y="6430249"/>
            <a:ext cx="123730" cy="291381"/>
          </a:xfrm>
          <a:prstGeom prst="rect">
            <a:avLst/>
          </a:prstGeom>
        </p:spPr>
        <p:txBody>
          <a:bodyPr vert="horz" wrap="none" lIns="60952" tIns="30476" rIns="60952" bIns="3047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00" smtClean="0">
                <a:solidFill>
                  <a:schemeClr val="tx1"/>
                </a:solidFill>
              </a:rPr>
              <a:pPr algn="ctr"/>
              <a:t>‹#›</a:t>
            </a:fld>
            <a:endParaRPr lang="en-US" sz="600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07625DC-754B-4896-ADAF-401C70997717}"/>
              </a:ext>
            </a:extLst>
          </p:cNvPr>
          <p:cNvSpPr/>
          <p:nvPr/>
        </p:nvSpPr>
        <p:spPr>
          <a:xfrm>
            <a:off x="535944" y="6428081"/>
            <a:ext cx="295695" cy="295734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6FAE91E-1570-4CCB-8697-3675EF4A8732}"/>
              </a:ext>
            </a:extLst>
          </p:cNvPr>
          <p:cNvSpPr/>
          <p:nvPr/>
        </p:nvSpPr>
        <p:spPr>
          <a:xfrm>
            <a:off x="148830" y="6428081"/>
            <a:ext cx="295695" cy="295734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FAC15065-526C-4B5B-BEB1-892A718C3AFA}"/>
              </a:ext>
            </a:extLst>
          </p:cNvPr>
          <p:cNvSpPr/>
          <p:nvPr/>
        </p:nvSpPr>
        <p:spPr>
          <a:xfrm rot="2700000">
            <a:off x="277379" y="6535961"/>
            <a:ext cx="79984" cy="79974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A197A07-68B5-4706-B796-AC2B9E3BDF4E}"/>
              </a:ext>
            </a:extLst>
          </p:cNvPr>
          <p:cNvSpPr/>
          <p:nvPr/>
        </p:nvSpPr>
        <p:spPr>
          <a:xfrm rot="10800000">
            <a:off x="923058" y="6428081"/>
            <a:ext cx="295695" cy="295734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81DBD849-297F-4F9A-BEF7-60ECD498A866}"/>
              </a:ext>
            </a:extLst>
          </p:cNvPr>
          <p:cNvSpPr/>
          <p:nvPr/>
        </p:nvSpPr>
        <p:spPr>
          <a:xfrm rot="13500000">
            <a:off x="1010220" y="6535961"/>
            <a:ext cx="79984" cy="79974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1" name="Action Button: Forward or Next 2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042D39B4-024E-44C9-A16B-5286E9AA9911}"/>
              </a:ext>
            </a:extLst>
          </p:cNvPr>
          <p:cNvSpPr/>
          <p:nvPr/>
        </p:nvSpPr>
        <p:spPr>
          <a:xfrm>
            <a:off x="898910" y="6400080"/>
            <a:ext cx="357050" cy="357096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900"/>
          </a:p>
        </p:txBody>
      </p:sp>
      <p:sp>
        <p:nvSpPr>
          <p:cNvPr id="22" name="Action Button: Back or Previous 27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DEBEC572-F3FD-4958-87CB-8F0026086590}"/>
              </a:ext>
            </a:extLst>
          </p:cNvPr>
          <p:cNvSpPr/>
          <p:nvPr/>
        </p:nvSpPr>
        <p:spPr>
          <a:xfrm>
            <a:off x="120519" y="6393180"/>
            <a:ext cx="357050" cy="357096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9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EF6635E-33D2-40DD-8284-62E48C402864}"/>
              </a:ext>
            </a:extLst>
          </p:cNvPr>
          <p:cNvSpPr txBox="1"/>
          <p:nvPr/>
        </p:nvSpPr>
        <p:spPr>
          <a:xfrm>
            <a:off x="8529861" y="6479395"/>
            <a:ext cx="242566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/>
              <a:t>MASSIVE X presentation to DesignBall team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120C111-C5ED-44CF-AE07-8E7DDFB3302C}"/>
              </a:ext>
            </a:extLst>
          </p:cNvPr>
          <p:cNvGrpSpPr/>
          <p:nvPr/>
        </p:nvGrpSpPr>
        <p:grpSpPr>
          <a:xfrm>
            <a:off x="10910924" y="6378893"/>
            <a:ext cx="1135441" cy="356866"/>
            <a:chOff x="241069" y="12070461"/>
            <a:chExt cx="2271178" cy="713731"/>
          </a:xfrm>
        </p:grpSpPr>
        <p:sp>
          <p:nvSpPr>
            <p:cNvPr id="25" name="Rectangle 24">
              <a:hlinkClick r:id="rId50"/>
              <a:extLst>
                <a:ext uri="{FF2B5EF4-FFF2-40B4-BE49-F238E27FC236}">
                  <a16:creationId xmlns:a16="http://schemas.microsoft.com/office/drawing/2014/main" id="{8F1E9E9A-5D5E-4083-8568-28144315F49D}"/>
                </a:ext>
              </a:extLst>
            </p:cNvPr>
            <p:cNvSpPr/>
            <p:nvPr userDrawn="1"/>
          </p:nvSpPr>
          <p:spPr>
            <a:xfrm>
              <a:off x="1798516" y="12070461"/>
              <a:ext cx="713731" cy="713731"/>
            </a:xfrm>
            <a:prstGeom prst="rect">
              <a:avLst/>
            </a:prstGeom>
            <a:solidFill>
              <a:srgbClr val="00CAC5">
                <a:alpha val="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6" name="Rectangle 25">
              <a:hlinkClick r:id="rId51"/>
              <a:extLst>
                <a:ext uri="{FF2B5EF4-FFF2-40B4-BE49-F238E27FC236}">
                  <a16:creationId xmlns:a16="http://schemas.microsoft.com/office/drawing/2014/main" id="{586BBC23-8BDC-4F4E-997F-FF87A160454B}"/>
                </a:ext>
              </a:extLst>
            </p:cNvPr>
            <p:cNvSpPr/>
            <p:nvPr userDrawn="1"/>
          </p:nvSpPr>
          <p:spPr>
            <a:xfrm>
              <a:off x="1010984" y="12070461"/>
              <a:ext cx="713731" cy="713731"/>
            </a:xfrm>
            <a:prstGeom prst="rect">
              <a:avLst/>
            </a:prstGeom>
            <a:solidFill>
              <a:srgbClr val="00CAC5">
                <a:alpha val="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7" name="Rectangle 26">
              <a:hlinkClick r:id="rId52"/>
              <a:extLst>
                <a:ext uri="{FF2B5EF4-FFF2-40B4-BE49-F238E27FC236}">
                  <a16:creationId xmlns:a16="http://schemas.microsoft.com/office/drawing/2014/main" id="{7B9B9462-02FD-4850-A939-875FCAEBC901}"/>
                </a:ext>
              </a:extLst>
            </p:cNvPr>
            <p:cNvSpPr/>
            <p:nvPr userDrawn="1"/>
          </p:nvSpPr>
          <p:spPr>
            <a:xfrm>
              <a:off x="241069" y="12070461"/>
              <a:ext cx="713731" cy="713731"/>
            </a:xfrm>
            <a:prstGeom prst="rect">
              <a:avLst/>
            </a:prstGeom>
            <a:solidFill>
              <a:srgbClr val="00CAC5">
                <a:alpha val="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74A58422-42EE-43C0-A3F1-C63186FFEF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0841" y="12311451"/>
              <a:ext cx="113773" cy="244458"/>
            </a:xfrm>
            <a:custGeom>
              <a:avLst/>
              <a:gdLst>
                <a:gd name="T0" fmla="*/ 573 w 704"/>
                <a:gd name="T1" fmla="*/ 255 h 1506"/>
                <a:gd name="T2" fmla="*/ 573 w 704"/>
                <a:gd name="T3" fmla="*/ 255 h 1506"/>
                <a:gd name="T4" fmla="*/ 704 w 704"/>
                <a:gd name="T5" fmla="*/ 255 h 1506"/>
                <a:gd name="T6" fmla="*/ 704 w 704"/>
                <a:gd name="T7" fmla="*/ 0 h 1506"/>
                <a:gd name="T8" fmla="*/ 492 w 704"/>
                <a:gd name="T9" fmla="*/ 0 h 1506"/>
                <a:gd name="T10" fmla="*/ 155 w 704"/>
                <a:gd name="T11" fmla="*/ 336 h 1506"/>
                <a:gd name="T12" fmla="*/ 155 w 704"/>
                <a:gd name="T13" fmla="*/ 493 h 1506"/>
                <a:gd name="T14" fmla="*/ 0 w 704"/>
                <a:gd name="T15" fmla="*/ 493 h 1506"/>
                <a:gd name="T16" fmla="*/ 0 w 704"/>
                <a:gd name="T17" fmla="*/ 749 h 1506"/>
                <a:gd name="T18" fmla="*/ 155 w 704"/>
                <a:gd name="T19" fmla="*/ 749 h 1506"/>
                <a:gd name="T20" fmla="*/ 155 w 704"/>
                <a:gd name="T21" fmla="*/ 1506 h 1506"/>
                <a:gd name="T22" fmla="*/ 467 w 704"/>
                <a:gd name="T23" fmla="*/ 1506 h 1506"/>
                <a:gd name="T24" fmla="*/ 467 w 704"/>
                <a:gd name="T25" fmla="*/ 749 h 1506"/>
                <a:gd name="T26" fmla="*/ 679 w 704"/>
                <a:gd name="T27" fmla="*/ 749 h 1506"/>
                <a:gd name="T28" fmla="*/ 704 w 704"/>
                <a:gd name="T29" fmla="*/ 493 h 1506"/>
                <a:gd name="T30" fmla="*/ 467 w 704"/>
                <a:gd name="T31" fmla="*/ 493 h 1506"/>
                <a:gd name="T32" fmla="*/ 467 w 704"/>
                <a:gd name="T33" fmla="*/ 362 h 1506"/>
                <a:gd name="T34" fmla="*/ 573 w 704"/>
                <a:gd name="T35" fmla="*/ 255 h 1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4" h="1506">
                  <a:moveTo>
                    <a:pt x="573" y="255"/>
                  </a:moveTo>
                  <a:lnTo>
                    <a:pt x="573" y="255"/>
                  </a:lnTo>
                  <a:lnTo>
                    <a:pt x="704" y="255"/>
                  </a:lnTo>
                  <a:lnTo>
                    <a:pt x="704" y="0"/>
                  </a:lnTo>
                  <a:lnTo>
                    <a:pt x="492" y="0"/>
                  </a:lnTo>
                  <a:cubicBezTo>
                    <a:pt x="243" y="0"/>
                    <a:pt x="155" y="124"/>
                    <a:pt x="155" y="336"/>
                  </a:cubicBezTo>
                  <a:lnTo>
                    <a:pt x="155" y="493"/>
                  </a:lnTo>
                  <a:lnTo>
                    <a:pt x="0" y="493"/>
                  </a:lnTo>
                  <a:lnTo>
                    <a:pt x="0" y="749"/>
                  </a:lnTo>
                  <a:lnTo>
                    <a:pt x="155" y="749"/>
                  </a:lnTo>
                  <a:lnTo>
                    <a:pt x="155" y="1506"/>
                  </a:lnTo>
                  <a:lnTo>
                    <a:pt x="467" y="1506"/>
                  </a:lnTo>
                  <a:lnTo>
                    <a:pt x="467" y="749"/>
                  </a:lnTo>
                  <a:lnTo>
                    <a:pt x="679" y="749"/>
                  </a:lnTo>
                  <a:lnTo>
                    <a:pt x="704" y="493"/>
                  </a:lnTo>
                  <a:lnTo>
                    <a:pt x="467" y="493"/>
                  </a:lnTo>
                  <a:lnTo>
                    <a:pt x="467" y="362"/>
                  </a:lnTo>
                  <a:cubicBezTo>
                    <a:pt x="467" y="293"/>
                    <a:pt x="473" y="255"/>
                    <a:pt x="573" y="255"/>
                  </a:cubicBez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9" name="Freeform 7">
              <a:extLst>
                <a:ext uri="{FF2B5EF4-FFF2-40B4-BE49-F238E27FC236}">
                  <a16:creationId xmlns:a16="http://schemas.microsoft.com/office/drawing/2014/main" id="{E6B37533-1B1D-49BB-90CC-4EC6966059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55408" y="12306253"/>
              <a:ext cx="252294" cy="242147"/>
            </a:xfrm>
            <a:custGeom>
              <a:avLst/>
              <a:gdLst>
                <a:gd name="T0" fmla="*/ 1176 w 1562"/>
                <a:gd name="T1" fmla="*/ 466 h 1491"/>
                <a:gd name="T2" fmla="*/ 1176 w 1562"/>
                <a:gd name="T3" fmla="*/ 466 h 1491"/>
                <a:gd name="T4" fmla="*/ 871 w 1562"/>
                <a:gd name="T5" fmla="*/ 636 h 1491"/>
                <a:gd name="T6" fmla="*/ 871 w 1562"/>
                <a:gd name="T7" fmla="*/ 488 h 1491"/>
                <a:gd name="T8" fmla="*/ 538 w 1562"/>
                <a:gd name="T9" fmla="*/ 488 h 1491"/>
                <a:gd name="T10" fmla="*/ 538 w 1562"/>
                <a:gd name="T11" fmla="*/ 1491 h 1491"/>
                <a:gd name="T12" fmla="*/ 871 w 1562"/>
                <a:gd name="T13" fmla="*/ 1491 h 1491"/>
                <a:gd name="T14" fmla="*/ 871 w 1562"/>
                <a:gd name="T15" fmla="*/ 931 h 1491"/>
                <a:gd name="T16" fmla="*/ 886 w 1562"/>
                <a:gd name="T17" fmla="*/ 850 h 1491"/>
                <a:gd name="T18" fmla="*/ 1057 w 1562"/>
                <a:gd name="T19" fmla="*/ 724 h 1491"/>
                <a:gd name="T20" fmla="*/ 1228 w 1562"/>
                <a:gd name="T21" fmla="*/ 953 h 1491"/>
                <a:gd name="T22" fmla="*/ 1228 w 1562"/>
                <a:gd name="T23" fmla="*/ 1491 h 1491"/>
                <a:gd name="T24" fmla="*/ 1562 w 1562"/>
                <a:gd name="T25" fmla="*/ 1491 h 1491"/>
                <a:gd name="T26" fmla="*/ 1562 w 1562"/>
                <a:gd name="T27" fmla="*/ 916 h 1491"/>
                <a:gd name="T28" fmla="*/ 1176 w 1562"/>
                <a:gd name="T29" fmla="*/ 466 h 1491"/>
                <a:gd name="T30" fmla="*/ 22 w 1562"/>
                <a:gd name="T31" fmla="*/ 1491 h 1491"/>
                <a:gd name="T32" fmla="*/ 22 w 1562"/>
                <a:gd name="T33" fmla="*/ 1491 h 1491"/>
                <a:gd name="T34" fmla="*/ 357 w 1562"/>
                <a:gd name="T35" fmla="*/ 1491 h 1491"/>
                <a:gd name="T36" fmla="*/ 357 w 1562"/>
                <a:gd name="T37" fmla="*/ 487 h 1491"/>
                <a:gd name="T38" fmla="*/ 22 w 1562"/>
                <a:gd name="T39" fmla="*/ 487 h 1491"/>
                <a:gd name="T40" fmla="*/ 22 w 1562"/>
                <a:gd name="T41" fmla="*/ 1491 h 1491"/>
                <a:gd name="T42" fmla="*/ 193 w 1562"/>
                <a:gd name="T43" fmla="*/ 0 h 1491"/>
                <a:gd name="T44" fmla="*/ 193 w 1562"/>
                <a:gd name="T45" fmla="*/ 0 h 1491"/>
                <a:gd name="T46" fmla="*/ 0 w 1562"/>
                <a:gd name="T47" fmla="*/ 178 h 1491"/>
                <a:gd name="T48" fmla="*/ 186 w 1562"/>
                <a:gd name="T49" fmla="*/ 347 h 1491"/>
                <a:gd name="T50" fmla="*/ 379 w 1562"/>
                <a:gd name="T51" fmla="*/ 178 h 1491"/>
                <a:gd name="T52" fmla="*/ 193 w 1562"/>
                <a:gd name="T53" fmla="*/ 0 h 1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62" h="1491">
                  <a:moveTo>
                    <a:pt x="1176" y="466"/>
                  </a:moveTo>
                  <a:lnTo>
                    <a:pt x="1176" y="466"/>
                  </a:lnTo>
                  <a:cubicBezTo>
                    <a:pt x="990" y="466"/>
                    <a:pt x="916" y="562"/>
                    <a:pt x="871" y="636"/>
                  </a:cubicBezTo>
                  <a:lnTo>
                    <a:pt x="871" y="488"/>
                  </a:lnTo>
                  <a:lnTo>
                    <a:pt x="538" y="488"/>
                  </a:lnTo>
                  <a:cubicBezTo>
                    <a:pt x="545" y="584"/>
                    <a:pt x="538" y="1491"/>
                    <a:pt x="538" y="1491"/>
                  </a:cubicBezTo>
                  <a:lnTo>
                    <a:pt x="871" y="1491"/>
                  </a:lnTo>
                  <a:lnTo>
                    <a:pt x="871" y="931"/>
                  </a:lnTo>
                  <a:cubicBezTo>
                    <a:pt x="871" y="901"/>
                    <a:pt x="871" y="872"/>
                    <a:pt x="886" y="850"/>
                  </a:cubicBezTo>
                  <a:cubicBezTo>
                    <a:pt x="909" y="791"/>
                    <a:pt x="961" y="724"/>
                    <a:pt x="1057" y="724"/>
                  </a:cubicBezTo>
                  <a:cubicBezTo>
                    <a:pt x="1176" y="724"/>
                    <a:pt x="1228" y="820"/>
                    <a:pt x="1228" y="953"/>
                  </a:cubicBezTo>
                  <a:lnTo>
                    <a:pt x="1228" y="1491"/>
                  </a:lnTo>
                  <a:lnTo>
                    <a:pt x="1562" y="1491"/>
                  </a:lnTo>
                  <a:lnTo>
                    <a:pt x="1562" y="916"/>
                  </a:lnTo>
                  <a:cubicBezTo>
                    <a:pt x="1562" y="606"/>
                    <a:pt x="1398" y="466"/>
                    <a:pt x="1176" y="466"/>
                  </a:cubicBezTo>
                  <a:close/>
                  <a:moveTo>
                    <a:pt x="22" y="1491"/>
                  </a:moveTo>
                  <a:lnTo>
                    <a:pt x="22" y="1491"/>
                  </a:lnTo>
                  <a:lnTo>
                    <a:pt x="357" y="1491"/>
                  </a:lnTo>
                  <a:lnTo>
                    <a:pt x="357" y="487"/>
                  </a:lnTo>
                  <a:lnTo>
                    <a:pt x="22" y="487"/>
                  </a:lnTo>
                  <a:lnTo>
                    <a:pt x="22" y="1491"/>
                  </a:lnTo>
                  <a:close/>
                  <a:moveTo>
                    <a:pt x="193" y="0"/>
                  </a:moveTo>
                  <a:lnTo>
                    <a:pt x="193" y="0"/>
                  </a:lnTo>
                  <a:cubicBezTo>
                    <a:pt x="74" y="0"/>
                    <a:pt x="0" y="82"/>
                    <a:pt x="0" y="178"/>
                  </a:cubicBezTo>
                  <a:cubicBezTo>
                    <a:pt x="0" y="273"/>
                    <a:pt x="74" y="347"/>
                    <a:pt x="186" y="347"/>
                  </a:cubicBezTo>
                  <a:cubicBezTo>
                    <a:pt x="305" y="347"/>
                    <a:pt x="379" y="273"/>
                    <a:pt x="379" y="178"/>
                  </a:cubicBezTo>
                  <a:cubicBezTo>
                    <a:pt x="379" y="82"/>
                    <a:pt x="305" y="0"/>
                    <a:pt x="193" y="0"/>
                  </a:cubicBez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0" name="Freeform 8">
              <a:extLst>
                <a:ext uri="{FF2B5EF4-FFF2-40B4-BE49-F238E27FC236}">
                  <a16:creationId xmlns:a16="http://schemas.microsoft.com/office/drawing/2014/main" id="{8955D6DB-85AC-454B-886A-5ED7AC0CACA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18821" y="12328249"/>
              <a:ext cx="273127" cy="223096"/>
            </a:xfrm>
            <a:custGeom>
              <a:avLst/>
              <a:gdLst>
                <a:gd name="T0" fmla="*/ 1491 w 1690"/>
                <a:gd name="T1" fmla="*/ 223 h 1374"/>
                <a:gd name="T2" fmla="*/ 1491 w 1690"/>
                <a:gd name="T3" fmla="*/ 223 h 1374"/>
                <a:gd name="T4" fmla="*/ 1647 w 1690"/>
                <a:gd name="T5" fmla="*/ 30 h 1374"/>
                <a:gd name="T6" fmla="*/ 1424 w 1690"/>
                <a:gd name="T7" fmla="*/ 108 h 1374"/>
                <a:gd name="T8" fmla="*/ 1171 w 1690"/>
                <a:gd name="T9" fmla="*/ 0 h 1374"/>
                <a:gd name="T10" fmla="*/ 821 w 1690"/>
                <a:gd name="T11" fmla="*/ 356 h 1374"/>
                <a:gd name="T12" fmla="*/ 827 w 1690"/>
                <a:gd name="T13" fmla="*/ 428 h 1374"/>
                <a:gd name="T14" fmla="*/ 114 w 1690"/>
                <a:gd name="T15" fmla="*/ 66 h 1374"/>
                <a:gd name="T16" fmla="*/ 72 w 1690"/>
                <a:gd name="T17" fmla="*/ 241 h 1374"/>
                <a:gd name="T18" fmla="*/ 223 w 1690"/>
                <a:gd name="T19" fmla="*/ 530 h 1374"/>
                <a:gd name="T20" fmla="*/ 66 w 1690"/>
                <a:gd name="T21" fmla="*/ 488 h 1374"/>
                <a:gd name="T22" fmla="*/ 66 w 1690"/>
                <a:gd name="T23" fmla="*/ 494 h 1374"/>
                <a:gd name="T24" fmla="*/ 344 w 1690"/>
                <a:gd name="T25" fmla="*/ 832 h 1374"/>
                <a:gd name="T26" fmla="*/ 253 w 1690"/>
                <a:gd name="T27" fmla="*/ 844 h 1374"/>
                <a:gd name="T28" fmla="*/ 187 w 1690"/>
                <a:gd name="T29" fmla="*/ 838 h 1374"/>
                <a:gd name="T30" fmla="*/ 513 w 1690"/>
                <a:gd name="T31" fmla="*/ 1079 h 1374"/>
                <a:gd name="T32" fmla="*/ 78 w 1690"/>
                <a:gd name="T33" fmla="*/ 1230 h 1374"/>
                <a:gd name="T34" fmla="*/ 0 w 1690"/>
                <a:gd name="T35" fmla="*/ 1224 h 1374"/>
                <a:gd name="T36" fmla="*/ 525 w 1690"/>
                <a:gd name="T37" fmla="*/ 1374 h 1374"/>
                <a:gd name="T38" fmla="*/ 1521 w 1690"/>
                <a:gd name="T39" fmla="*/ 392 h 1374"/>
                <a:gd name="T40" fmla="*/ 1521 w 1690"/>
                <a:gd name="T41" fmla="*/ 344 h 1374"/>
                <a:gd name="T42" fmla="*/ 1690 w 1690"/>
                <a:gd name="T43" fmla="*/ 163 h 1374"/>
                <a:gd name="T44" fmla="*/ 1491 w 1690"/>
                <a:gd name="T45" fmla="*/ 223 h 1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90" h="1374">
                  <a:moveTo>
                    <a:pt x="1491" y="223"/>
                  </a:moveTo>
                  <a:lnTo>
                    <a:pt x="1491" y="223"/>
                  </a:lnTo>
                  <a:cubicBezTo>
                    <a:pt x="1569" y="175"/>
                    <a:pt x="1617" y="108"/>
                    <a:pt x="1647" y="30"/>
                  </a:cubicBezTo>
                  <a:cubicBezTo>
                    <a:pt x="1581" y="66"/>
                    <a:pt x="1509" y="96"/>
                    <a:pt x="1424" y="108"/>
                  </a:cubicBezTo>
                  <a:cubicBezTo>
                    <a:pt x="1358" y="42"/>
                    <a:pt x="1273" y="0"/>
                    <a:pt x="1171" y="0"/>
                  </a:cubicBezTo>
                  <a:cubicBezTo>
                    <a:pt x="977" y="0"/>
                    <a:pt x="821" y="157"/>
                    <a:pt x="821" y="356"/>
                  </a:cubicBezTo>
                  <a:cubicBezTo>
                    <a:pt x="821" y="374"/>
                    <a:pt x="827" y="404"/>
                    <a:pt x="827" y="428"/>
                  </a:cubicBezTo>
                  <a:cubicBezTo>
                    <a:pt x="543" y="410"/>
                    <a:pt x="283" y="277"/>
                    <a:pt x="114" y="66"/>
                  </a:cubicBezTo>
                  <a:cubicBezTo>
                    <a:pt x="84" y="120"/>
                    <a:pt x="72" y="175"/>
                    <a:pt x="72" y="241"/>
                  </a:cubicBezTo>
                  <a:cubicBezTo>
                    <a:pt x="72" y="362"/>
                    <a:pt x="132" y="470"/>
                    <a:pt x="223" y="530"/>
                  </a:cubicBezTo>
                  <a:cubicBezTo>
                    <a:pt x="169" y="530"/>
                    <a:pt x="114" y="512"/>
                    <a:pt x="66" y="488"/>
                  </a:cubicBezTo>
                  <a:lnTo>
                    <a:pt x="66" y="494"/>
                  </a:lnTo>
                  <a:cubicBezTo>
                    <a:pt x="66" y="663"/>
                    <a:pt x="187" y="802"/>
                    <a:pt x="344" y="832"/>
                  </a:cubicBezTo>
                  <a:cubicBezTo>
                    <a:pt x="313" y="838"/>
                    <a:pt x="283" y="844"/>
                    <a:pt x="253" y="844"/>
                  </a:cubicBezTo>
                  <a:cubicBezTo>
                    <a:pt x="235" y="844"/>
                    <a:pt x="211" y="838"/>
                    <a:pt x="187" y="838"/>
                  </a:cubicBezTo>
                  <a:cubicBezTo>
                    <a:pt x="235" y="977"/>
                    <a:pt x="356" y="1073"/>
                    <a:pt x="513" y="1079"/>
                  </a:cubicBezTo>
                  <a:cubicBezTo>
                    <a:pt x="392" y="1170"/>
                    <a:pt x="241" y="1230"/>
                    <a:pt x="78" y="1230"/>
                  </a:cubicBezTo>
                  <a:cubicBezTo>
                    <a:pt x="54" y="1230"/>
                    <a:pt x="24" y="1230"/>
                    <a:pt x="0" y="1224"/>
                  </a:cubicBezTo>
                  <a:cubicBezTo>
                    <a:pt x="151" y="1326"/>
                    <a:pt x="338" y="1374"/>
                    <a:pt x="525" y="1374"/>
                  </a:cubicBezTo>
                  <a:cubicBezTo>
                    <a:pt x="1171" y="1374"/>
                    <a:pt x="1521" y="844"/>
                    <a:pt x="1521" y="392"/>
                  </a:cubicBezTo>
                  <a:lnTo>
                    <a:pt x="1521" y="344"/>
                  </a:lnTo>
                  <a:cubicBezTo>
                    <a:pt x="1587" y="295"/>
                    <a:pt x="1647" y="235"/>
                    <a:pt x="1690" y="163"/>
                  </a:cubicBezTo>
                  <a:cubicBezTo>
                    <a:pt x="1635" y="193"/>
                    <a:pt x="1569" y="211"/>
                    <a:pt x="1491" y="223"/>
                  </a:cubicBez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4887C68-EFB2-4F38-9F32-99FA18607254}"/>
                </a:ext>
              </a:extLst>
            </p:cNvPr>
            <p:cNvSpPr/>
            <p:nvPr userDrawn="1"/>
          </p:nvSpPr>
          <p:spPr>
            <a:xfrm>
              <a:off x="1086010" y="12134549"/>
              <a:ext cx="591086" cy="591086"/>
            </a:xfrm>
            <a:prstGeom prst="ellipse">
              <a:avLst/>
            </a:prstGeom>
            <a:noFill/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33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4D415E97-89DA-4B26-9BFC-C602A67160A0}"/>
                </a:ext>
              </a:extLst>
            </p:cNvPr>
            <p:cNvSpPr/>
            <p:nvPr userDrawn="1"/>
          </p:nvSpPr>
          <p:spPr>
            <a:xfrm>
              <a:off x="312182" y="12134549"/>
              <a:ext cx="591086" cy="591086"/>
            </a:xfrm>
            <a:prstGeom prst="ellipse">
              <a:avLst/>
            </a:prstGeom>
            <a:noFill/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33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7F4528C2-D386-4DE1-8ACF-19C9C8DB73BA}"/>
                </a:ext>
              </a:extLst>
            </p:cNvPr>
            <p:cNvSpPr/>
            <p:nvPr userDrawn="1"/>
          </p:nvSpPr>
          <p:spPr>
            <a:xfrm rot="10800000">
              <a:off x="1859838" y="12134549"/>
              <a:ext cx="591086" cy="591086"/>
            </a:xfrm>
            <a:prstGeom prst="ellipse">
              <a:avLst/>
            </a:prstGeom>
            <a:noFill/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33"/>
            </a:p>
          </p:txBody>
        </p:sp>
      </p:grpSp>
    </p:spTree>
    <p:extLst>
      <p:ext uri="{BB962C8B-B14F-4D97-AF65-F5344CB8AC3E}">
        <p14:creationId xmlns:p14="http://schemas.microsoft.com/office/powerpoint/2010/main" val="1885683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687" r:id="rId25"/>
    <p:sldLayoutId id="2147483688" r:id="rId26"/>
    <p:sldLayoutId id="2147483689" r:id="rId27"/>
    <p:sldLayoutId id="2147483690" r:id="rId28"/>
    <p:sldLayoutId id="2147483691" r:id="rId29"/>
    <p:sldLayoutId id="2147483692" r:id="rId30"/>
    <p:sldLayoutId id="2147483693" r:id="rId31"/>
    <p:sldLayoutId id="2147483694" r:id="rId32"/>
    <p:sldLayoutId id="2147483695" r:id="rId33"/>
    <p:sldLayoutId id="2147483696" r:id="rId34"/>
    <p:sldLayoutId id="2147483697" r:id="rId35"/>
    <p:sldLayoutId id="2147483698" r:id="rId36"/>
    <p:sldLayoutId id="2147483699" r:id="rId37"/>
    <p:sldLayoutId id="2147483700" r:id="rId38"/>
    <p:sldLayoutId id="2147483701" r:id="rId39"/>
    <p:sldLayoutId id="2147483702" r:id="rId40"/>
    <p:sldLayoutId id="2147483703" r:id="rId41"/>
    <p:sldLayoutId id="2147483704" r:id="rId42"/>
    <p:sldLayoutId id="2147483705" r:id="rId43"/>
    <p:sldLayoutId id="2147483706" r:id="rId44"/>
    <p:sldLayoutId id="2147483707" r:id="rId45"/>
    <p:sldLayoutId id="2147483708" r:id="rId46"/>
    <p:sldLayoutId id="2147483709" r:id="rId47"/>
    <p:sldLayoutId id="2147483710" r:id="rId48"/>
  </p:sldLayoutIdLst>
  <p:txStyles>
    <p:titleStyle>
      <a:lvl1pPr algn="l" defTabSz="457109" rtl="0" eaLnBrk="1" latinLnBrk="0" hangingPunct="1">
        <a:spcBef>
          <a:spcPct val="0"/>
        </a:spcBef>
        <a:buNone/>
        <a:defRPr sz="4199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831" indent="-342831" algn="l" defTabSz="457109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801" indent="-285693" algn="l" defTabSz="457109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2771" indent="-228554" algn="l" defTabSz="457109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599880" indent="-228554" algn="l" defTabSz="457109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6989" indent="-228554" algn="l" defTabSz="457109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5499" indent="-228554" algn="l" defTabSz="457109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206" indent="-228554" algn="l" defTabSz="457109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8314" indent="-228554" algn="l" defTabSz="457109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5423" indent="-228554" algn="l" defTabSz="457109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tel:22%2027%2098%2088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info@socarvie.bi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1">
            <a:extLst>
              <a:ext uri="{FF2B5EF4-FFF2-40B4-BE49-F238E27FC236}">
                <a16:creationId xmlns:a16="http://schemas.microsoft.com/office/drawing/2014/main" id="{E6D0E9C2-A105-4ED1-8F23-B4BC79432F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9423" y="2702980"/>
            <a:ext cx="7772400" cy="1780108"/>
          </a:xfrm>
        </p:spPr>
        <p:txBody>
          <a:bodyPr>
            <a:normAutofit/>
          </a:bodyPr>
          <a:lstStyle/>
          <a:p>
            <a:r>
              <a:rPr lang="fr-FR" sz="2800" b="1" dirty="0">
                <a:latin typeface="Roboto Slab Black"/>
              </a:rPr>
              <a:t>Présentation de la</a:t>
            </a:r>
            <a:br>
              <a:rPr lang="fr-FR" sz="2800" b="1" dirty="0">
                <a:latin typeface="Roboto Slab Black"/>
              </a:rPr>
            </a:br>
            <a:r>
              <a:rPr lang="fr-FR" sz="2800" b="1" dirty="0">
                <a:latin typeface="Roboto Slab Black"/>
              </a:rPr>
              <a:t>Société Commerciale d’Assurances et de Réassurance Vie          </a:t>
            </a:r>
            <a:br>
              <a:rPr lang="fr-FR" sz="2800" b="1" dirty="0">
                <a:latin typeface="Roboto Slab Black"/>
              </a:rPr>
            </a:br>
            <a:r>
              <a:rPr lang="fr-FR" sz="2800" b="1" dirty="0">
                <a:latin typeface="Roboto Slab Black"/>
              </a:rPr>
              <a:t>« SOCAR VIE »</a:t>
            </a:r>
          </a:p>
        </p:txBody>
      </p:sp>
      <p:sp>
        <p:nvSpPr>
          <p:cNvPr id="41" name="Subtitle 2">
            <a:extLst>
              <a:ext uri="{FF2B5EF4-FFF2-40B4-BE49-F238E27FC236}">
                <a16:creationId xmlns:a16="http://schemas.microsoft.com/office/drawing/2014/main" id="{059DA6EA-EE74-4DCB-92A5-A869147C23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8130" y="4906137"/>
            <a:ext cx="6400800" cy="737095"/>
          </a:xfrm>
        </p:spPr>
        <p:txBody>
          <a:bodyPr>
            <a:noAutofit/>
          </a:bodyPr>
          <a:lstStyle/>
          <a:p>
            <a:r>
              <a:rPr lang="fr-FR" sz="1600" b="1" dirty="0">
                <a:solidFill>
                  <a:schemeClr val="tx1"/>
                </a:solidFill>
                <a:latin typeface="Roboto Slab Black"/>
              </a:rPr>
              <a:t>Par : Augustin SINDAYIGAYA,</a:t>
            </a:r>
          </a:p>
          <a:p>
            <a:r>
              <a:rPr lang="fr-FR" sz="1600" b="1" dirty="0">
                <a:solidFill>
                  <a:schemeClr val="tx1"/>
                </a:solidFill>
                <a:latin typeface="Roboto Slab Black"/>
              </a:rPr>
              <a:t>Directeur Général de SOCAR VIE</a:t>
            </a:r>
            <a:endParaRPr lang="fr-FR" sz="1600" b="1" dirty="0">
              <a:solidFill>
                <a:schemeClr val="tx1"/>
              </a:solidFill>
              <a:latin typeface="Roboto Slab Black"/>
              <a:ea typeface="Cambria" panose="02040503050406030204" pitchFamily="18" charset="0"/>
            </a:endParaRPr>
          </a:p>
        </p:txBody>
      </p:sp>
      <p:pic>
        <p:nvPicPr>
          <p:cNvPr id="42" name="Picture 3" descr="C:\Users\HP\Desktop\Logo socar vie gd format.png">
            <a:extLst>
              <a:ext uri="{FF2B5EF4-FFF2-40B4-BE49-F238E27FC236}">
                <a16:creationId xmlns:a16="http://schemas.microsoft.com/office/drawing/2014/main" id="{31E4D968-20F2-4873-9F7D-E3E944BC0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376" y="417186"/>
            <a:ext cx="3188657" cy="1672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rame 9">
            <a:extLst>
              <a:ext uri="{FF2B5EF4-FFF2-40B4-BE49-F238E27FC236}">
                <a16:creationId xmlns:a16="http://schemas.microsoft.com/office/drawing/2014/main" id="{57A40FFD-BD4F-4E0C-912E-0C63752FC61A}"/>
              </a:ext>
            </a:extLst>
          </p:cNvPr>
          <p:cNvSpPr/>
          <p:nvPr/>
        </p:nvSpPr>
        <p:spPr>
          <a:xfrm rot="2700000">
            <a:off x="-2774948" y="-1888532"/>
            <a:ext cx="4295769" cy="4295769"/>
          </a:xfrm>
          <a:prstGeom prst="frame">
            <a:avLst>
              <a:gd name="adj1" fmla="val 25888"/>
            </a:avLst>
          </a:prstGeom>
          <a:solidFill>
            <a:srgbClr val="4342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8C261E05-3A0E-4C2B-9D59-3D8CC8553D28}"/>
              </a:ext>
            </a:extLst>
          </p:cNvPr>
          <p:cNvSpPr/>
          <p:nvPr/>
        </p:nvSpPr>
        <p:spPr>
          <a:xfrm rot="2700000">
            <a:off x="-347370" y="2567416"/>
            <a:ext cx="2371108" cy="2371108"/>
          </a:xfrm>
          <a:prstGeom prst="frame">
            <a:avLst>
              <a:gd name="adj1" fmla="val 25888"/>
            </a:avLst>
          </a:prstGeom>
          <a:solidFill>
            <a:srgbClr val="4342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F42A8140-30F4-4C8F-9543-12F0E31B2E71}"/>
              </a:ext>
            </a:extLst>
          </p:cNvPr>
          <p:cNvSpPr/>
          <p:nvPr/>
        </p:nvSpPr>
        <p:spPr>
          <a:xfrm rot="2700000">
            <a:off x="1471918" y="730854"/>
            <a:ext cx="2371108" cy="2371108"/>
          </a:xfrm>
          <a:prstGeom prst="frame">
            <a:avLst>
              <a:gd name="adj1" fmla="val 25888"/>
            </a:avLst>
          </a:prstGeom>
          <a:solidFill>
            <a:srgbClr val="ED3A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61A5D2DA-6AA5-493C-9D04-5CCD79CC606B}"/>
              </a:ext>
            </a:extLst>
          </p:cNvPr>
          <p:cNvSpPr/>
          <p:nvPr/>
        </p:nvSpPr>
        <p:spPr>
          <a:xfrm rot="2700000">
            <a:off x="1466295" y="4331127"/>
            <a:ext cx="2371108" cy="2371108"/>
          </a:xfrm>
          <a:prstGeom prst="frame">
            <a:avLst>
              <a:gd name="adj1" fmla="val 25888"/>
            </a:avLst>
          </a:prstGeom>
          <a:solidFill>
            <a:srgbClr val="ED3A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5361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D882C-8724-C93D-B48A-C50236B3D4AA}"/>
              </a:ext>
            </a:extLst>
          </p:cNvPr>
          <p:cNvSpPr txBox="1">
            <a:spLocks/>
          </p:cNvSpPr>
          <p:nvPr/>
        </p:nvSpPr>
        <p:spPr>
          <a:xfrm>
            <a:off x="2788928" y="282624"/>
            <a:ext cx="7225004" cy="68666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1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172144">
                    <a:lumMod val="90000"/>
                    <a:lumOff val="10000"/>
                  </a:srgbClr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t>Forces de la SOCAR VIE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DCE84796-6CD6-0D6B-5825-699FBC2F297B}"/>
              </a:ext>
            </a:extLst>
          </p:cNvPr>
          <p:cNvCxnSpPr>
            <a:stCxn id="62" idx="4"/>
          </p:cNvCxnSpPr>
          <p:nvPr/>
        </p:nvCxnSpPr>
        <p:spPr>
          <a:xfrm flipH="1">
            <a:off x="3575635" y="4571033"/>
            <a:ext cx="4767" cy="594596"/>
          </a:xfrm>
          <a:prstGeom prst="line">
            <a:avLst/>
          </a:prstGeom>
          <a:noFill/>
          <a:ln w="38100" cap="rnd" cmpd="sng" algn="ctr">
            <a:solidFill>
              <a:srgbClr val="172144"/>
            </a:solidFill>
            <a:prstDash val="solid"/>
            <a:tailEnd type="oval" w="lg" len="lg"/>
          </a:ln>
          <a:effectLst/>
        </p:spPr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A2AE4E4C-1E1D-DDB1-F6C9-F2A63B80C924}"/>
              </a:ext>
            </a:extLst>
          </p:cNvPr>
          <p:cNvCxnSpPr>
            <a:cxnSpLocks/>
          </p:cNvCxnSpPr>
          <p:nvPr/>
        </p:nvCxnSpPr>
        <p:spPr>
          <a:xfrm flipH="1" flipV="1">
            <a:off x="5331053" y="2546716"/>
            <a:ext cx="1810" cy="907176"/>
          </a:xfrm>
          <a:prstGeom prst="line">
            <a:avLst/>
          </a:prstGeom>
          <a:noFill/>
          <a:ln w="38100" cap="rnd" cmpd="sng" algn="ctr">
            <a:solidFill>
              <a:srgbClr val="172144"/>
            </a:solidFill>
            <a:prstDash val="solid"/>
            <a:tailEnd type="oval" w="lg" len="lg"/>
          </a:ln>
          <a:effectLst/>
        </p:spPr>
      </p:cxn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8C6AB7D-69FD-CF6E-83B6-39BC40857684}"/>
              </a:ext>
            </a:extLst>
          </p:cNvPr>
          <p:cNvGrpSpPr/>
          <p:nvPr/>
        </p:nvGrpSpPr>
        <p:grpSpPr>
          <a:xfrm>
            <a:off x="2692209" y="2970939"/>
            <a:ext cx="7081870" cy="1783166"/>
            <a:chOff x="2554604" y="2970879"/>
            <a:chExt cx="7082792" cy="1783398"/>
          </a:xfrm>
        </p:grpSpPr>
        <p:sp>
          <p:nvSpPr>
            <p:cNvPr id="56" name="Arc 55">
              <a:extLst>
                <a:ext uri="{FF2B5EF4-FFF2-40B4-BE49-F238E27FC236}">
                  <a16:creationId xmlns:a16="http://schemas.microsoft.com/office/drawing/2014/main" id="{3D48D23C-3D7F-674D-57FC-D010B86EE9D8}"/>
                </a:ext>
              </a:extLst>
            </p:cNvPr>
            <p:cNvSpPr/>
            <p:nvPr/>
          </p:nvSpPr>
          <p:spPr>
            <a:xfrm>
              <a:off x="2554604" y="2983579"/>
              <a:ext cx="1770698" cy="1770698"/>
            </a:xfrm>
            <a:prstGeom prst="arc">
              <a:avLst>
                <a:gd name="adj1" fmla="val 10814870"/>
                <a:gd name="adj2" fmla="val 0"/>
              </a:avLst>
            </a:prstGeom>
            <a:noFill/>
            <a:ln w="381000" cap="rnd" cmpd="sng" algn="ctr">
              <a:solidFill>
                <a:srgbClr val="377D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  <p:sp>
          <p:nvSpPr>
            <p:cNvPr id="57" name="Arc 56">
              <a:extLst>
                <a:ext uri="{FF2B5EF4-FFF2-40B4-BE49-F238E27FC236}">
                  <a16:creationId xmlns:a16="http://schemas.microsoft.com/office/drawing/2014/main" id="{10BA0944-1495-E506-DDED-ED198F11473C}"/>
                </a:ext>
              </a:extLst>
            </p:cNvPr>
            <p:cNvSpPr/>
            <p:nvPr/>
          </p:nvSpPr>
          <p:spPr>
            <a:xfrm flipV="1">
              <a:off x="4325302" y="2970879"/>
              <a:ext cx="1770698" cy="1770698"/>
            </a:xfrm>
            <a:prstGeom prst="arc">
              <a:avLst>
                <a:gd name="adj1" fmla="val 10814870"/>
                <a:gd name="adj2" fmla="val 0"/>
              </a:avLst>
            </a:prstGeom>
            <a:noFill/>
            <a:ln w="381000" cap="rnd" cmpd="sng" algn="ctr">
              <a:solidFill>
                <a:srgbClr val="2A92F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  <p:sp>
          <p:nvSpPr>
            <p:cNvPr id="58" name="Arc 57">
              <a:extLst>
                <a:ext uri="{FF2B5EF4-FFF2-40B4-BE49-F238E27FC236}">
                  <a16:creationId xmlns:a16="http://schemas.microsoft.com/office/drawing/2014/main" id="{0F02E525-84A9-CC27-7945-577A2EFE5F6C}"/>
                </a:ext>
              </a:extLst>
            </p:cNvPr>
            <p:cNvSpPr/>
            <p:nvPr/>
          </p:nvSpPr>
          <p:spPr>
            <a:xfrm>
              <a:off x="6096000" y="2983579"/>
              <a:ext cx="1770698" cy="1770698"/>
            </a:xfrm>
            <a:prstGeom prst="arc">
              <a:avLst>
                <a:gd name="adj1" fmla="val 10814870"/>
                <a:gd name="adj2" fmla="val 0"/>
              </a:avLst>
            </a:prstGeom>
            <a:noFill/>
            <a:ln w="381000" cap="rnd" cmpd="sng" algn="ctr">
              <a:solidFill>
                <a:srgbClr val="1CA7FC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  <p:sp>
          <p:nvSpPr>
            <p:cNvPr id="59" name="Arc 58">
              <a:extLst>
                <a:ext uri="{FF2B5EF4-FFF2-40B4-BE49-F238E27FC236}">
                  <a16:creationId xmlns:a16="http://schemas.microsoft.com/office/drawing/2014/main" id="{ED1FF1DE-A874-0A06-7392-139EC31347F1}"/>
                </a:ext>
              </a:extLst>
            </p:cNvPr>
            <p:cNvSpPr/>
            <p:nvPr/>
          </p:nvSpPr>
          <p:spPr>
            <a:xfrm flipV="1">
              <a:off x="7866698" y="2970879"/>
              <a:ext cx="1770698" cy="1770698"/>
            </a:xfrm>
            <a:prstGeom prst="arc">
              <a:avLst>
                <a:gd name="adj1" fmla="val 10814870"/>
                <a:gd name="adj2" fmla="val 0"/>
              </a:avLst>
            </a:prstGeom>
            <a:noFill/>
            <a:ln w="381000" cap="rnd" cmpd="sng" algn="ctr">
              <a:solidFill>
                <a:srgbClr val="0FBCFA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E6EFE796-C33C-06C8-E78D-25F75E3719F0}"/>
              </a:ext>
            </a:extLst>
          </p:cNvPr>
          <p:cNvGrpSpPr/>
          <p:nvPr/>
        </p:nvGrpSpPr>
        <p:grpSpPr>
          <a:xfrm>
            <a:off x="2767468" y="3043240"/>
            <a:ext cx="1625866" cy="1625866"/>
            <a:chOff x="5409159" y="6234206"/>
            <a:chExt cx="2956505" cy="2956505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82A2E143-D4D7-4297-6795-39424614F781}"/>
                </a:ext>
              </a:extLst>
            </p:cNvPr>
            <p:cNvSpPr/>
            <p:nvPr/>
          </p:nvSpPr>
          <p:spPr>
            <a:xfrm>
              <a:off x="5409159" y="6234206"/>
              <a:ext cx="2956505" cy="2956505"/>
            </a:xfrm>
            <a:prstGeom prst="ellipse">
              <a:avLst/>
            </a:prstGeom>
            <a:solidFill>
              <a:srgbClr val="0FBCFA"/>
            </a:solidFill>
            <a:ln w="1905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esignball-edu-01" pitchFamily="2" charset="0"/>
                <a:ea typeface="+mn-ea"/>
                <a:cs typeface="+mn-cs"/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30A3B98D-B032-FD3E-33BF-4AD231875357}"/>
                </a:ext>
              </a:extLst>
            </p:cNvPr>
            <p:cNvSpPr/>
            <p:nvPr/>
          </p:nvSpPr>
          <p:spPr>
            <a:xfrm>
              <a:off x="5587498" y="6412545"/>
              <a:ext cx="2599827" cy="2599827"/>
            </a:xfrm>
            <a:prstGeom prst="ellipse">
              <a:avLst/>
            </a:prstGeom>
            <a:solidFill>
              <a:srgbClr val="172144"/>
            </a:solidFill>
            <a:ln w="19050" cap="rnd" cmpd="sng" algn="ctr">
              <a:noFill/>
              <a:prstDash val="solid"/>
            </a:ln>
            <a:effectLst>
              <a:outerShdw blurRad="4699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899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esignball-edu-01" pitchFamily="2" charset="0"/>
                  <a:ea typeface="+mn-ea"/>
                  <a:cs typeface="Arial" panose="020B0604020202020204" pitchFamily="34" charset="0"/>
                </a:rPr>
                <a:t>a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2CA1278A-5215-3D40-5C2E-6A4815E2BEF9}"/>
              </a:ext>
            </a:extLst>
          </p:cNvPr>
          <p:cNvGrpSpPr/>
          <p:nvPr/>
        </p:nvGrpSpPr>
        <p:grpSpPr>
          <a:xfrm>
            <a:off x="4537936" y="3043240"/>
            <a:ext cx="1625866" cy="1625866"/>
            <a:chOff x="8950555" y="6234206"/>
            <a:chExt cx="2956505" cy="2956505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ACAED4FA-2005-7811-626A-DDDACA0F1AAE}"/>
                </a:ext>
              </a:extLst>
            </p:cNvPr>
            <p:cNvSpPr/>
            <p:nvPr/>
          </p:nvSpPr>
          <p:spPr>
            <a:xfrm>
              <a:off x="8950555" y="6234206"/>
              <a:ext cx="2956505" cy="2956505"/>
            </a:xfrm>
            <a:prstGeom prst="ellipse">
              <a:avLst/>
            </a:prstGeom>
            <a:solidFill>
              <a:srgbClr val="0FBCFA"/>
            </a:solidFill>
            <a:ln w="1905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esignball-edu-01" pitchFamily="2" charset="0"/>
                <a:ea typeface="+mn-ea"/>
                <a:cs typeface="+mn-cs"/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3B258CA0-A17A-E43C-21ED-A7EE9B6C43B8}"/>
                </a:ext>
              </a:extLst>
            </p:cNvPr>
            <p:cNvSpPr/>
            <p:nvPr/>
          </p:nvSpPr>
          <p:spPr>
            <a:xfrm>
              <a:off x="9128894" y="6412545"/>
              <a:ext cx="2599827" cy="2599827"/>
            </a:xfrm>
            <a:prstGeom prst="ellipse">
              <a:avLst/>
            </a:prstGeom>
            <a:solidFill>
              <a:srgbClr val="172144"/>
            </a:solidFill>
            <a:ln w="19050" cap="rnd" cmpd="sng" algn="ctr">
              <a:noFill/>
              <a:prstDash val="solid"/>
            </a:ln>
            <a:effectLst>
              <a:outerShdw blurRad="4699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899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esignball-edu-01" pitchFamily="2" charset="0"/>
                  <a:ea typeface="+mn-ea"/>
                  <a:cs typeface="Arial" panose="020B0604020202020204" pitchFamily="34" charset="0"/>
                </a:rPr>
                <a:t>b</a:t>
              </a:r>
            </a:p>
          </p:txBody>
        </p:sp>
      </p:grp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B33A7C65-2503-E022-945F-07F83A8164C7}"/>
              </a:ext>
            </a:extLst>
          </p:cNvPr>
          <p:cNvCxnSpPr/>
          <p:nvPr/>
        </p:nvCxnSpPr>
        <p:spPr>
          <a:xfrm flipH="1">
            <a:off x="7160304" y="4469505"/>
            <a:ext cx="1810" cy="594596"/>
          </a:xfrm>
          <a:prstGeom prst="line">
            <a:avLst/>
          </a:prstGeom>
          <a:noFill/>
          <a:ln w="38100" cap="rnd" cmpd="sng" algn="ctr">
            <a:solidFill>
              <a:srgbClr val="172144"/>
            </a:solidFill>
            <a:prstDash val="solid"/>
            <a:tailEnd type="oval" w="lg" len="lg"/>
          </a:ln>
          <a:effectLst/>
        </p:spPr>
      </p:cxnSp>
      <p:grpSp>
        <p:nvGrpSpPr>
          <p:cNvPr id="67" name="Group 66">
            <a:extLst>
              <a:ext uri="{FF2B5EF4-FFF2-40B4-BE49-F238E27FC236}">
                <a16:creationId xmlns:a16="http://schemas.microsoft.com/office/drawing/2014/main" id="{353A6D58-CE28-EAA3-3224-FD53CF8229E6}"/>
              </a:ext>
            </a:extLst>
          </p:cNvPr>
          <p:cNvGrpSpPr/>
          <p:nvPr/>
        </p:nvGrpSpPr>
        <p:grpSpPr>
          <a:xfrm>
            <a:off x="6303356" y="3043240"/>
            <a:ext cx="1625866" cy="1625866"/>
            <a:chOff x="12481856" y="6234206"/>
            <a:chExt cx="2956505" cy="2956505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ADE54ECA-A8A9-C2EE-7BC9-855FD0E47A19}"/>
                </a:ext>
              </a:extLst>
            </p:cNvPr>
            <p:cNvSpPr/>
            <p:nvPr/>
          </p:nvSpPr>
          <p:spPr>
            <a:xfrm>
              <a:off x="12481856" y="6234206"/>
              <a:ext cx="2956505" cy="2956505"/>
            </a:xfrm>
            <a:prstGeom prst="ellipse">
              <a:avLst/>
            </a:prstGeom>
            <a:solidFill>
              <a:srgbClr val="0FBCFA"/>
            </a:solidFill>
            <a:ln w="1905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esignball-edu-01" pitchFamily="2" charset="0"/>
                <a:ea typeface="+mn-ea"/>
                <a:cs typeface="+mn-cs"/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598FAE5B-13E5-45A0-BAAF-288B8ECC921F}"/>
                </a:ext>
              </a:extLst>
            </p:cNvPr>
            <p:cNvSpPr/>
            <p:nvPr/>
          </p:nvSpPr>
          <p:spPr>
            <a:xfrm>
              <a:off x="12660195" y="6412545"/>
              <a:ext cx="2599827" cy="2599827"/>
            </a:xfrm>
            <a:prstGeom prst="ellipse">
              <a:avLst/>
            </a:prstGeom>
            <a:solidFill>
              <a:srgbClr val="172144"/>
            </a:solidFill>
            <a:ln w="19050" cap="rnd" cmpd="sng" algn="ctr">
              <a:noFill/>
              <a:prstDash val="solid"/>
            </a:ln>
            <a:effectLst>
              <a:outerShdw blurRad="4699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899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esignball-edu-01" pitchFamily="2" charset="0"/>
                  <a:ea typeface="+mn-ea"/>
                  <a:cs typeface="Arial" panose="020B0604020202020204" pitchFamily="34" charset="0"/>
                </a:rPr>
                <a:t>c</a:t>
              </a:r>
            </a:p>
          </p:txBody>
        </p:sp>
      </p:grp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7456E9F3-4025-F920-6D96-894A61612E00}"/>
              </a:ext>
            </a:extLst>
          </p:cNvPr>
          <p:cNvCxnSpPr>
            <a:cxnSpLocks/>
          </p:cNvCxnSpPr>
          <p:nvPr/>
        </p:nvCxnSpPr>
        <p:spPr>
          <a:xfrm flipH="1" flipV="1">
            <a:off x="8845110" y="2831318"/>
            <a:ext cx="1810" cy="907176"/>
          </a:xfrm>
          <a:prstGeom prst="line">
            <a:avLst/>
          </a:prstGeom>
          <a:noFill/>
          <a:ln w="38100" cap="rnd" cmpd="sng" algn="ctr">
            <a:solidFill>
              <a:srgbClr val="172144"/>
            </a:solidFill>
            <a:prstDash val="solid"/>
            <a:tailEnd type="oval" w="lg" len="lg"/>
          </a:ln>
          <a:effectLst/>
        </p:spPr>
      </p:cxnSp>
      <p:grpSp>
        <p:nvGrpSpPr>
          <p:cNvPr id="71" name="Group 70">
            <a:extLst>
              <a:ext uri="{FF2B5EF4-FFF2-40B4-BE49-F238E27FC236}">
                <a16:creationId xmlns:a16="http://schemas.microsoft.com/office/drawing/2014/main" id="{50F16884-CB4A-37E9-C524-3A2509969BE8}"/>
              </a:ext>
            </a:extLst>
          </p:cNvPr>
          <p:cNvGrpSpPr/>
          <p:nvPr/>
        </p:nvGrpSpPr>
        <p:grpSpPr>
          <a:xfrm>
            <a:off x="8078000" y="3043240"/>
            <a:ext cx="1625866" cy="1625866"/>
            <a:chOff x="16031605" y="6234206"/>
            <a:chExt cx="2956505" cy="2956505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CDE1070A-871F-6DBB-7DE4-F553E6026937}"/>
                </a:ext>
              </a:extLst>
            </p:cNvPr>
            <p:cNvSpPr/>
            <p:nvPr/>
          </p:nvSpPr>
          <p:spPr>
            <a:xfrm>
              <a:off x="16031605" y="6234206"/>
              <a:ext cx="2956505" cy="2956505"/>
            </a:xfrm>
            <a:prstGeom prst="ellipse">
              <a:avLst/>
            </a:prstGeom>
            <a:solidFill>
              <a:srgbClr val="0FBCFA"/>
            </a:solidFill>
            <a:ln w="1905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esignball-edu-01" pitchFamily="2" charset="0"/>
                <a:ea typeface="+mn-ea"/>
                <a:cs typeface="+mn-cs"/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28CBB24C-64A9-6B83-4746-57B25B34A9F0}"/>
                </a:ext>
              </a:extLst>
            </p:cNvPr>
            <p:cNvSpPr/>
            <p:nvPr/>
          </p:nvSpPr>
          <p:spPr>
            <a:xfrm>
              <a:off x="16209944" y="6412545"/>
              <a:ext cx="2599827" cy="2599827"/>
            </a:xfrm>
            <a:prstGeom prst="ellipse">
              <a:avLst/>
            </a:prstGeom>
            <a:solidFill>
              <a:srgbClr val="172144"/>
            </a:solidFill>
            <a:ln w="19050" cap="rnd" cmpd="sng" algn="ctr">
              <a:noFill/>
              <a:prstDash val="solid"/>
            </a:ln>
            <a:effectLst>
              <a:outerShdw blurRad="4699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899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esignball-edu-01" pitchFamily="2" charset="0"/>
                  <a:ea typeface="+mn-ea"/>
                  <a:cs typeface="Arial" panose="020B0604020202020204" pitchFamily="34" charset="0"/>
                </a:rPr>
                <a:t>d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B07E707-4238-45F2-047B-E62F7A7143DF}"/>
              </a:ext>
            </a:extLst>
          </p:cNvPr>
          <p:cNvGrpSpPr/>
          <p:nvPr/>
        </p:nvGrpSpPr>
        <p:grpSpPr>
          <a:xfrm>
            <a:off x="4388569" y="1204431"/>
            <a:ext cx="2829283" cy="1188397"/>
            <a:chOff x="1418442" y="3789040"/>
            <a:chExt cx="2045528" cy="118839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0D5A52B-038D-0D6B-A2C2-91B88F0EC310}"/>
                </a:ext>
              </a:extLst>
            </p:cNvPr>
            <p:cNvSpPr txBox="1"/>
            <p:nvPr/>
          </p:nvSpPr>
          <p:spPr>
            <a:xfrm>
              <a:off x="1418442" y="3789040"/>
              <a:ext cx="2038788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fr-FR" altLang="ko-KR" b="1" dirty="0">
                  <a:solidFill>
                    <a:schemeClr val="accent1">
                      <a:lumMod val="50000"/>
                    </a:schemeClr>
                  </a:solidFill>
                  <a:latin typeface="Poppins" panose="00000500000000000000" pitchFamily="2" charset="0"/>
                  <a:ea typeface="Cambria" panose="02040503050406030204" pitchFamily="18" charset="0"/>
                  <a:cs typeface="Poppins" panose="00000500000000000000" pitchFamily="2" charset="0"/>
                </a:rPr>
                <a:t>Logiciel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683ABDF-2103-FEDB-0414-0DB3238427C3}"/>
                </a:ext>
              </a:extLst>
            </p:cNvPr>
            <p:cNvSpPr txBox="1"/>
            <p:nvPr/>
          </p:nvSpPr>
          <p:spPr>
            <a:xfrm>
              <a:off x="1419255" y="4054107"/>
              <a:ext cx="2044715" cy="92333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lvl="0"/>
              <a:r>
                <a:rPr lang="fr-FR" dirty="0">
                  <a:latin typeface="Poppins" panose="00000500000000000000" pitchFamily="2" charset="0"/>
                  <a:ea typeface="Cambria" panose="02040503050406030204" pitchFamily="18" charset="0"/>
                  <a:cs typeface="Poppins" panose="00000500000000000000" pitchFamily="2" charset="0"/>
                </a:rPr>
                <a:t>Logiciel de gestion de dernière génération(ORASS Suite)</a:t>
              </a:r>
              <a:endParaRPr lang="en-US" dirty="0">
                <a:latin typeface="Poppins" panose="00000500000000000000" pitchFamily="2" charset="0"/>
                <a:ea typeface="Cambria" panose="02040503050406030204" pitchFamily="18" charset="0"/>
                <a:cs typeface="Poppins" panose="00000500000000000000" pitchFamily="2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92AC33F-88F8-BA15-7FD0-9B813BD4B942}"/>
              </a:ext>
            </a:extLst>
          </p:cNvPr>
          <p:cNvGrpSpPr/>
          <p:nvPr/>
        </p:nvGrpSpPr>
        <p:grpSpPr>
          <a:xfrm>
            <a:off x="6971209" y="5327920"/>
            <a:ext cx="2829283" cy="911398"/>
            <a:chOff x="1418442" y="3789040"/>
            <a:chExt cx="2045528" cy="91139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2FCAE4C-9724-CE26-CD36-BB6A90D09899}"/>
                </a:ext>
              </a:extLst>
            </p:cNvPr>
            <p:cNvSpPr txBox="1"/>
            <p:nvPr/>
          </p:nvSpPr>
          <p:spPr>
            <a:xfrm>
              <a:off x="1418442" y="3789040"/>
              <a:ext cx="2038788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b="1" dirty="0" err="1">
                  <a:solidFill>
                    <a:schemeClr val="accent1">
                      <a:lumMod val="50000"/>
                    </a:schemeClr>
                  </a:solidFill>
                  <a:latin typeface="Poppins" panose="00000500000000000000" pitchFamily="2" charset="0"/>
                  <a:ea typeface="Cambria" panose="02040503050406030204" pitchFamily="18" charset="0"/>
                  <a:cs typeface="Poppins" panose="00000500000000000000" pitchFamily="2" charset="0"/>
                </a:rPr>
                <a:t>Professionalisme</a:t>
              </a:r>
              <a:endParaRPr lang="ko-KR" altLang="en-US" b="1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37297EE-7AC4-EBD1-3B4C-0BF67D0FD82F}"/>
                </a:ext>
              </a:extLst>
            </p:cNvPr>
            <p:cNvSpPr txBox="1"/>
            <p:nvPr/>
          </p:nvSpPr>
          <p:spPr>
            <a:xfrm>
              <a:off x="1419255" y="4054107"/>
              <a:ext cx="2044715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lvl="0"/>
              <a:r>
                <a:rPr lang="fr-FR" dirty="0">
                  <a:latin typeface="Poppins" panose="00000500000000000000" pitchFamily="2" charset="0"/>
                  <a:ea typeface="Cambria" panose="02040503050406030204" pitchFamily="18" charset="0"/>
                  <a:cs typeface="Poppins" panose="00000500000000000000" pitchFamily="2" charset="0"/>
                </a:rPr>
                <a:t>Expertise avérée de ses cadres</a:t>
              </a:r>
              <a:endParaRPr lang="en-US" dirty="0">
                <a:latin typeface="Poppins" panose="00000500000000000000" pitchFamily="2" charset="0"/>
                <a:ea typeface="Cambria" panose="02040503050406030204" pitchFamily="18" charset="0"/>
                <a:cs typeface="Poppins" panose="00000500000000000000" pitchFamily="2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95531C0-DE9C-03C2-B399-FFE29A255079}"/>
              </a:ext>
            </a:extLst>
          </p:cNvPr>
          <p:cNvGrpSpPr/>
          <p:nvPr/>
        </p:nvGrpSpPr>
        <p:grpSpPr>
          <a:xfrm>
            <a:off x="8385851" y="1165577"/>
            <a:ext cx="3256162" cy="1742395"/>
            <a:chOff x="1418442" y="3789040"/>
            <a:chExt cx="2045528" cy="174239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934C188-1B85-3DAF-5F4C-09E1C3B70B79}"/>
                </a:ext>
              </a:extLst>
            </p:cNvPr>
            <p:cNvSpPr txBox="1"/>
            <p:nvPr/>
          </p:nvSpPr>
          <p:spPr>
            <a:xfrm>
              <a:off x="1418442" y="3789040"/>
              <a:ext cx="2038788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b="1" dirty="0">
                  <a:solidFill>
                    <a:schemeClr val="accent1">
                      <a:lumMod val="50000"/>
                    </a:schemeClr>
                  </a:solidFill>
                  <a:latin typeface="Poppins" panose="00000500000000000000" pitchFamily="2" charset="0"/>
                  <a:ea typeface="Cambria" panose="02040503050406030204" pitchFamily="18" charset="0"/>
                  <a:cs typeface="Poppins" panose="00000500000000000000" pitchFamily="2" charset="0"/>
                </a:rPr>
                <a:t>Innovation TIC</a:t>
              </a:r>
              <a:endParaRPr lang="ko-KR" altLang="en-US" b="1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3BC2BA8-08FD-1280-7606-C5E1D284B9B3}"/>
                </a:ext>
              </a:extLst>
            </p:cNvPr>
            <p:cNvSpPr txBox="1"/>
            <p:nvPr/>
          </p:nvSpPr>
          <p:spPr>
            <a:xfrm>
              <a:off x="1419255" y="4054107"/>
              <a:ext cx="2044715" cy="1477328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lvl="0"/>
              <a:r>
                <a:rPr lang="fr-FR" dirty="0">
                  <a:latin typeface="Poppins" panose="00000500000000000000" pitchFamily="2" charset="0"/>
                  <a:ea typeface="Cambria" panose="02040503050406030204" pitchFamily="18" charset="0"/>
                  <a:cs typeface="Poppins" panose="00000500000000000000" pitchFamily="2" charset="0"/>
                </a:rPr>
                <a:t>Grande capacité d’innovation (Bancassurance et Consultation de l’épargne sur téléphones)</a:t>
              </a:r>
              <a:endParaRPr lang="en-US" dirty="0">
                <a:latin typeface="Poppins" panose="00000500000000000000" pitchFamily="2" charset="0"/>
                <a:ea typeface="Cambria" panose="02040503050406030204" pitchFamily="18" charset="0"/>
                <a:cs typeface="Poppins" panose="00000500000000000000" pitchFamily="2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C41EC7E-8C86-E1D6-F2CF-4E869DFCDEA2}"/>
              </a:ext>
            </a:extLst>
          </p:cNvPr>
          <p:cNvGrpSpPr/>
          <p:nvPr/>
        </p:nvGrpSpPr>
        <p:grpSpPr>
          <a:xfrm>
            <a:off x="3236446" y="5329643"/>
            <a:ext cx="2829283" cy="1188397"/>
            <a:chOff x="1418442" y="3789040"/>
            <a:chExt cx="2045528" cy="118839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FEE4E04-9E5F-13EE-AAF5-2FFB78784B28}"/>
                </a:ext>
              </a:extLst>
            </p:cNvPr>
            <p:cNvSpPr txBox="1"/>
            <p:nvPr/>
          </p:nvSpPr>
          <p:spPr>
            <a:xfrm>
              <a:off x="1418442" y="3789040"/>
              <a:ext cx="2038788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fr-FR" altLang="ko-KR" b="1" dirty="0">
                  <a:solidFill>
                    <a:schemeClr val="accent1">
                      <a:lumMod val="50000"/>
                    </a:schemeClr>
                  </a:solidFill>
                  <a:latin typeface="Poppins" panose="00000500000000000000" pitchFamily="2" charset="0"/>
                  <a:ea typeface="Cambria" panose="02040503050406030204" pitchFamily="18" charset="0"/>
                  <a:cs typeface="Poppins" panose="00000500000000000000" pitchFamily="2" charset="0"/>
                </a:rPr>
                <a:t>Qualité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9BA0BE7-6D04-36B5-9B5D-C004572CB184}"/>
                </a:ext>
              </a:extLst>
            </p:cNvPr>
            <p:cNvSpPr txBox="1"/>
            <p:nvPr/>
          </p:nvSpPr>
          <p:spPr>
            <a:xfrm>
              <a:off x="1419255" y="4054107"/>
              <a:ext cx="2044715" cy="92333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lvl="0"/>
              <a:r>
                <a:rPr lang="fr-FR" dirty="0">
                  <a:latin typeface="Poppins" panose="00000500000000000000" pitchFamily="2" charset="0"/>
                  <a:ea typeface="Cambria" panose="02040503050406030204" pitchFamily="18" charset="0"/>
                  <a:cs typeface="Poppins" panose="00000500000000000000" pitchFamily="2" charset="0"/>
                </a:rPr>
                <a:t>Service de Qualité, Efficace et Rapide, Orienté Client</a:t>
              </a:r>
              <a:endParaRPr lang="en-US" dirty="0">
                <a:latin typeface="Poppins" panose="00000500000000000000" pitchFamily="2" charset="0"/>
                <a:ea typeface="Cambria" panose="02040503050406030204" pitchFamily="18" charset="0"/>
                <a:cs typeface="Poppins" panose="00000500000000000000" pitchFamily="2" charset="0"/>
              </a:endParaRPr>
            </a:p>
          </p:txBody>
        </p:sp>
      </p:grpSp>
      <p:sp>
        <p:nvSpPr>
          <p:cNvPr id="15" name="Frame 14">
            <a:extLst>
              <a:ext uri="{FF2B5EF4-FFF2-40B4-BE49-F238E27FC236}">
                <a16:creationId xmlns:a16="http://schemas.microsoft.com/office/drawing/2014/main" id="{54404EEA-46FF-E570-5050-EE119F15CF38}"/>
              </a:ext>
            </a:extLst>
          </p:cNvPr>
          <p:cNvSpPr/>
          <p:nvPr/>
        </p:nvSpPr>
        <p:spPr>
          <a:xfrm rot="2700000">
            <a:off x="-4967285" y="-1012259"/>
            <a:ext cx="4295769" cy="4295769"/>
          </a:xfrm>
          <a:prstGeom prst="frame">
            <a:avLst>
              <a:gd name="adj1" fmla="val 25888"/>
            </a:avLst>
          </a:prstGeom>
          <a:solidFill>
            <a:srgbClr val="4342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Frame 15">
            <a:extLst>
              <a:ext uri="{FF2B5EF4-FFF2-40B4-BE49-F238E27FC236}">
                <a16:creationId xmlns:a16="http://schemas.microsoft.com/office/drawing/2014/main" id="{B9BACE0A-936F-A901-4C37-342D5F468737}"/>
              </a:ext>
            </a:extLst>
          </p:cNvPr>
          <p:cNvSpPr/>
          <p:nvPr/>
        </p:nvSpPr>
        <p:spPr>
          <a:xfrm rot="2700000">
            <a:off x="-2328329" y="3770506"/>
            <a:ext cx="2371108" cy="2371108"/>
          </a:xfrm>
          <a:prstGeom prst="frame">
            <a:avLst>
              <a:gd name="adj1" fmla="val 25888"/>
            </a:avLst>
          </a:prstGeom>
          <a:solidFill>
            <a:srgbClr val="4342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7" name="Frame 16">
            <a:extLst>
              <a:ext uri="{FF2B5EF4-FFF2-40B4-BE49-F238E27FC236}">
                <a16:creationId xmlns:a16="http://schemas.microsoft.com/office/drawing/2014/main" id="{291BDC00-7B3B-EEAE-6639-C576FC73C543}"/>
              </a:ext>
            </a:extLst>
          </p:cNvPr>
          <p:cNvSpPr/>
          <p:nvPr/>
        </p:nvSpPr>
        <p:spPr>
          <a:xfrm rot="2700000">
            <a:off x="-517405" y="1935979"/>
            <a:ext cx="2371108" cy="2371108"/>
          </a:xfrm>
          <a:prstGeom prst="frame">
            <a:avLst>
              <a:gd name="adj1" fmla="val 25888"/>
            </a:avLst>
          </a:prstGeom>
          <a:solidFill>
            <a:srgbClr val="ED3A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8" name="Frame 17">
            <a:extLst>
              <a:ext uri="{FF2B5EF4-FFF2-40B4-BE49-F238E27FC236}">
                <a16:creationId xmlns:a16="http://schemas.microsoft.com/office/drawing/2014/main" id="{CAC281BE-A1D5-1482-8E85-05493C439B07}"/>
              </a:ext>
            </a:extLst>
          </p:cNvPr>
          <p:cNvSpPr/>
          <p:nvPr/>
        </p:nvSpPr>
        <p:spPr>
          <a:xfrm rot="2700000">
            <a:off x="-441923" y="5728108"/>
            <a:ext cx="2371108" cy="2371108"/>
          </a:xfrm>
          <a:prstGeom prst="frame">
            <a:avLst>
              <a:gd name="adj1" fmla="val 25888"/>
            </a:avLst>
          </a:prstGeom>
          <a:solidFill>
            <a:srgbClr val="ED3A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85AEB57-4753-E62F-9285-8886D320302D}"/>
              </a:ext>
            </a:extLst>
          </p:cNvPr>
          <p:cNvGrpSpPr/>
          <p:nvPr/>
        </p:nvGrpSpPr>
        <p:grpSpPr>
          <a:xfrm>
            <a:off x="9645631" y="3021655"/>
            <a:ext cx="1625866" cy="1625866"/>
            <a:chOff x="16031605" y="6234206"/>
            <a:chExt cx="2956505" cy="2956505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C1891C25-8DEC-E219-5CF7-4D86FC6900D6}"/>
                </a:ext>
              </a:extLst>
            </p:cNvPr>
            <p:cNvSpPr/>
            <p:nvPr/>
          </p:nvSpPr>
          <p:spPr>
            <a:xfrm>
              <a:off x="16031605" y="6234206"/>
              <a:ext cx="2956505" cy="2956505"/>
            </a:xfrm>
            <a:prstGeom prst="ellipse">
              <a:avLst/>
            </a:prstGeom>
            <a:solidFill>
              <a:srgbClr val="0FBCFA"/>
            </a:solidFill>
            <a:ln w="1905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esignball-edu-01" pitchFamily="2" charset="0"/>
                <a:ea typeface="+mn-ea"/>
                <a:cs typeface="+mn-cs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50F60A0-5DB2-AFD7-3C8E-8A2E11C5DBA4}"/>
                </a:ext>
              </a:extLst>
            </p:cNvPr>
            <p:cNvSpPr/>
            <p:nvPr/>
          </p:nvSpPr>
          <p:spPr>
            <a:xfrm>
              <a:off x="16209944" y="6412545"/>
              <a:ext cx="2599827" cy="2599827"/>
            </a:xfrm>
            <a:prstGeom prst="ellipse">
              <a:avLst/>
            </a:prstGeom>
            <a:solidFill>
              <a:srgbClr val="172144"/>
            </a:solidFill>
            <a:ln w="19050" cap="rnd" cmpd="sng" algn="ctr">
              <a:noFill/>
              <a:prstDash val="solid"/>
            </a:ln>
            <a:effectLst>
              <a:outerShdw blurRad="4699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6899" kern="0" dirty="0">
                  <a:solidFill>
                    <a:srgbClr val="FFFFFF"/>
                  </a:solidFill>
                  <a:latin typeface="Designball-edu-01" pitchFamily="2" charset="0"/>
                  <a:cs typeface="Arial" panose="020B0604020202020204" pitchFamily="34" charset="0"/>
                </a:rPr>
                <a:t>e</a:t>
              </a:r>
              <a:endParaRPr kumimoji="0" lang="en-US" sz="689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esignball-edu-01" pitchFamily="2" charset="0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3E2BAA5-C01C-DEE5-50BE-64826125F5F0}"/>
              </a:ext>
            </a:extLst>
          </p:cNvPr>
          <p:cNvCxnSpPr/>
          <p:nvPr/>
        </p:nvCxnSpPr>
        <p:spPr>
          <a:xfrm flipH="1">
            <a:off x="10458564" y="4539489"/>
            <a:ext cx="1810" cy="594596"/>
          </a:xfrm>
          <a:prstGeom prst="line">
            <a:avLst/>
          </a:prstGeom>
          <a:noFill/>
          <a:ln w="38100" cap="rnd" cmpd="sng" algn="ctr">
            <a:solidFill>
              <a:srgbClr val="172144"/>
            </a:solidFill>
            <a:prstDash val="solid"/>
            <a:tailEnd type="oval" w="lg" len="lg"/>
          </a:ln>
          <a:effectLst/>
        </p:spPr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912E576-8154-1323-3CB3-260A25B91D27}"/>
              </a:ext>
            </a:extLst>
          </p:cNvPr>
          <p:cNvGrpSpPr/>
          <p:nvPr/>
        </p:nvGrpSpPr>
        <p:grpSpPr>
          <a:xfrm>
            <a:off x="10008567" y="5327920"/>
            <a:ext cx="1771411" cy="662062"/>
            <a:chOff x="1418441" y="3801701"/>
            <a:chExt cx="2045487" cy="35067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ABF778C-B04B-895E-582B-807CCABB70A5}"/>
                </a:ext>
              </a:extLst>
            </p:cNvPr>
            <p:cNvSpPr txBox="1"/>
            <p:nvPr/>
          </p:nvSpPr>
          <p:spPr>
            <a:xfrm>
              <a:off x="1418441" y="3801701"/>
              <a:ext cx="2038787" cy="19562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b="1" dirty="0" err="1">
                  <a:solidFill>
                    <a:schemeClr val="accent1">
                      <a:lumMod val="50000"/>
                    </a:schemeClr>
                  </a:solidFill>
                  <a:latin typeface="Poppins" panose="00000500000000000000" pitchFamily="2" charset="0"/>
                  <a:ea typeface="Cambria" panose="02040503050406030204" pitchFamily="18" charset="0"/>
                  <a:cs typeface="Poppins" panose="00000500000000000000" pitchFamily="2" charset="0"/>
                </a:rPr>
                <a:t>Portefeuille</a:t>
              </a:r>
              <a:endParaRPr lang="ko-KR" altLang="en-US" b="1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4950F4C-9277-8D4F-AE7E-34DBE4271991}"/>
                </a:ext>
              </a:extLst>
            </p:cNvPr>
            <p:cNvSpPr txBox="1"/>
            <p:nvPr/>
          </p:nvSpPr>
          <p:spPr>
            <a:xfrm>
              <a:off x="1419213" y="3956749"/>
              <a:ext cx="2044715" cy="19562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lvl="0"/>
              <a:r>
                <a:rPr lang="fr-FR" dirty="0">
                  <a:latin typeface="Poppins" panose="00000500000000000000" pitchFamily="2" charset="0"/>
                  <a:ea typeface="Cambria" panose="02040503050406030204" pitchFamily="18" charset="0"/>
                  <a:cs typeface="Poppins" panose="00000500000000000000" pitchFamily="2" charset="0"/>
                </a:rPr>
                <a:t>Stable</a:t>
              </a:r>
              <a:endParaRPr lang="en-US" dirty="0">
                <a:latin typeface="Poppins" panose="00000500000000000000" pitchFamily="2" charset="0"/>
                <a:ea typeface="Cambria" panose="02040503050406030204" pitchFamily="18" charset="0"/>
                <a:cs typeface="Poppins" panose="000005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600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9" presetClass="entr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9" presetClass="entr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9" presetClass="entr" presetSubtype="0" decel="10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8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3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1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3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9" presetClass="entr" presetSubtype="0" decel="10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200"/>
                            </p:stCondLst>
                            <p:childTnLst>
                              <p:par>
                                <p:cTn id="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604A6-F03F-4F57-70B7-04CE257E6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0501"/>
          </a:xfrm>
        </p:spPr>
        <p:txBody>
          <a:bodyPr>
            <a:normAutofit fontScale="90000"/>
          </a:bodyPr>
          <a:lstStyle/>
          <a:p>
            <a:pPr algn="ctr"/>
            <a:br>
              <a:rPr lang="en-US" altLang="ko-KR" sz="44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</a:br>
            <a:r>
              <a:rPr lang="en-US" altLang="ko-KR" sz="44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Innovations TIC</a:t>
            </a:r>
            <a:br>
              <a:rPr lang="ko-KR" altLang="en-US" sz="44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Calibri" pitchFamily="34" charset="0"/>
              </a:rPr>
            </a:b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8D38A-C623-6C2B-B999-54B2D862A5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0258" y="1768475"/>
            <a:ext cx="893354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>
                <a:latin typeface="Poppins" panose="00000500000000000000" pitchFamily="2" charset="0"/>
                <a:cs typeface="Poppins" panose="00000500000000000000" pitchFamily="2" charset="0"/>
              </a:rPr>
              <a:t> 1. Bancassurance en ligne</a:t>
            </a:r>
          </a:p>
          <a:p>
            <a:pPr marL="0" indent="0">
              <a:buNone/>
            </a:pPr>
            <a:endParaRPr lang="fr-FR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E906AD71-3150-0702-252F-B3C9C74BE62B}"/>
              </a:ext>
            </a:extLst>
          </p:cNvPr>
          <p:cNvSpPr/>
          <p:nvPr/>
        </p:nvSpPr>
        <p:spPr>
          <a:xfrm rot="2700000">
            <a:off x="-4967285" y="-1012259"/>
            <a:ext cx="4295769" cy="4295769"/>
          </a:xfrm>
          <a:prstGeom prst="frame">
            <a:avLst>
              <a:gd name="adj1" fmla="val 25888"/>
            </a:avLst>
          </a:prstGeom>
          <a:solidFill>
            <a:srgbClr val="4342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159754F3-6825-8BFF-BEE3-A2CD888FEF91}"/>
              </a:ext>
            </a:extLst>
          </p:cNvPr>
          <p:cNvSpPr/>
          <p:nvPr/>
        </p:nvSpPr>
        <p:spPr>
          <a:xfrm rot="2700000">
            <a:off x="-2328329" y="3770506"/>
            <a:ext cx="2371108" cy="2371108"/>
          </a:xfrm>
          <a:prstGeom prst="frame">
            <a:avLst>
              <a:gd name="adj1" fmla="val 25888"/>
            </a:avLst>
          </a:prstGeom>
          <a:solidFill>
            <a:srgbClr val="4342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A2142A81-0611-9806-E887-E8BF7AFC5FF0}"/>
              </a:ext>
            </a:extLst>
          </p:cNvPr>
          <p:cNvSpPr/>
          <p:nvPr/>
        </p:nvSpPr>
        <p:spPr>
          <a:xfrm rot="2700000">
            <a:off x="-517405" y="1935979"/>
            <a:ext cx="2371108" cy="2371108"/>
          </a:xfrm>
          <a:prstGeom prst="frame">
            <a:avLst>
              <a:gd name="adj1" fmla="val 25888"/>
            </a:avLst>
          </a:prstGeom>
          <a:solidFill>
            <a:srgbClr val="ED3A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A600763B-DB0F-CC74-55F3-BFAECE3FE998}"/>
              </a:ext>
            </a:extLst>
          </p:cNvPr>
          <p:cNvSpPr/>
          <p:nvPr/>
        </p:nvSpPr>
        <p:spPr>
          <a:xfrm rot="2700000">
            <a:off x="-441923" y="5728108"/>
            <a:ext cx="2371108" cy="2371108"/>
          </a:xfrm>
          <a:prstGeom prst="frame">
            <a:avLst>
              <a:gd name="adj1" fmla="val 25888"/>
            </a:avLst>
          </a:prstGeom>
          <a:solidFill>
            <a:srgbClr val="ED3A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6E5B9AD-2493-0DDD-9F9C-B430E9455D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6738" y="2306375"/>
            <a:ext cx="8620582" cy="400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74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8D38A-C623-6C2B-B999-54B2D862A5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4283" y="539535"/>
            <a:ext cx="10155677" cy="60931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>
                <a:latin typeface="Poppins" panose="00000500000000000000" pitchFamily="2" charset="0"/>
                <a:cs typeface="Poppins" panose="00000500000000000000" pitchFamily="2" charset="0"/>
              </a:rPr>
              <a:t>2. Consultation sur Téléphones des contrats pensions</a:t>
            </a:r>
          </a:p>
          <a:p>
            <a:pPr marL="0" indent="0">
              <a:buNone/>
            </a:pPr>
            <a:r>
              <a:rPr lang="fr-FR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E906AD71-3150-0702-252F-B3C9C74BE62B}"/>
              </a:ext>
            </a:extLst>
          </p:cNvPr>
          <p:cNvSpPr/>
          <p:nvPr/>
        </p:nvSpPr>
        <p:spPr>
          <a:xfrm rot="2700000">
            <a:off x="-4967285" y="-1012259"/>
            <a:ext cx="4295769" cy="4295769"/>
          </a:xfrm>
          <a:prstGeom prst="frame">
            <a:avLst>
              <a:gd name="adj1" fmla="val 25888"/>
            </a:avLst>
          </a:prstGeom>
          <a:solidFill>
            <a:srgbClr val="4342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159754F3-6825-8BFF-BEE3-A2CD888FEF91}"/>
              </a:ext>
            </a:extLst>
          </p:cNvPr>
          <p:cNvSpPr/>
          <p:nvPr/>
        </p:nvSpPr>
        <p:spPr>
          <a:xfrm rot="2700000">
            <a:off x="-2328329" y="3770506"/>
            <a:ext cx="2371108" cy="2371108"/>
          </a:xfrm>
          <a:prstGeom prst="frame">
            <a:avLst>
              <a:gd name="adj1" fmla="val 25888"/>
            </a:avLst>
          </a:prstGeom>
          <a:solidFill>
            <a:srgbClr val="4342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A2142A81-0611-9806-E887-E8BF7AFC5FF0}"/>
              </a:ext>
            </a:extLst>
          </p:cNvPr>
          <p:cNvSpPr/>
          <p:nvPr/>
        </p:nvSpPr>
        <p:spPr>
          <a:xfrm rot="2700000">
            <a:off x="-517405" y="1935979"/>
            <a:ext cx="2371108" cy="2371108"/>
          </a:xfrm>
          <a:prstGeom prst="frame">
            <a:avLst>
              <a:gd name="adj1" fmla="val 25888"/>
            </a:avLst>
          </a:prstGeom>
          <a:solidFill>
            <a:srgbClr val="ED3A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A600763B-DB0F-CC74-55F3-BFAECE3FE998}"/>
              </a:ext>
            </a:extLst>
          </p:cNvPr>
          <p:cNvSpPr/>
          <p:nvPr/>
        </p:nvSpPr>
        <p:spPr>
          <a:xfrm rot="2700000">
            <a:off x="-441923" y="5728108"/>
            <a:ext cx="2371108" cy="2371108"/>
          </a:xfrm>
          <a:prstGeom prst="frame">
            <a:avLst>
              <a:gd name="adj1" fmla="val 25888"/>
            </a:avLst>
          </a:prstGeom>
          <a:solidFill>
            <a:srgbClr val="ED3A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D65F957-4212-138C-CA59-D5EE1B20B1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8817" y="1727063"/>
            <a:ext cx="5256589" cy="45914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81311E9-4128-F5E9-D345-436D39425C0E}"/>
              </a:ext>
            </a:extLst>
          </p:cNvPr>
          <p:cNvSpPr txBox="1"/>
          <p:nvPr/>
        </p:nvSpPr>
        <p:spPr>
          <a:xfrm>
            <a:off x="1782394" y="1550565"/>
            <a:ext cx="2710941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r-FR" sz="3800" b="1" dirty="0">
                <a:latin typeface="Poppins" panose="00000500000000000000" pitchFamily="2" charset="0"/>
                <a:cs typeface="Poppins" panose="00000500000000000000" pitchFamily="2" charset="0"/>
              </a:rPr>
              <a:t>*190*5 </a:t>
            </a:r>
            <a:r>
              <a:rPr lang="en-US" sz="3800" b="1" dirty="0">
                <a:latin typeface="Poppins" panose="00000500000000000000" pitchFamily="2" charset="0"/>
                <a:cs typeface="Poppins" panose="00000500000000000000" pitchFamily="2" charset="0"/>
              </a:rPr>
              <a:t>#</a:t>
            </a:r>
            <a:endParaRPr lang="fr-FR" sz="3800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6FB98EAB-6653-E053-6AFD-94E7937A1FDF}"/>
              </a:ext>
            </a:extLst>
          </p:cNvPr>
          <p:cNvSpPr/>
          <p:nvPr/>
        </p:nvSpPr>
        <p:spPr>
          <a:xfrm>
            <a:off x="3860098" y="3279433"/>
            <a:ext cx="591203" cy="31253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35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8D38A-C623-6C2B-B999-54B2D862A5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4284" y="539535"/>
            <a:ext cx="8933542" cy="60931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>
                <a:latin typeface="Poppins" panose="00000500000000000000" pitchFamily="2" charset="0"/>
                <a:cs typeface="Poppins" panose="00000500000000000000" pitchFamily="2" charset="0"/>
              </a:rPr>
              <a:t>2. Services des Avances sur Pensions avec </a:t>
            </a:r>
            <a:r>
              <a:rPr lang="fr-FR" b="1" dirty="0" err="1">
                <a:latin typeface="Poppins" panose="00000500000000000000" pitchFamily="2" charset="0"/>
                <a:cs typeface="Poppins" panose="00000500000000000000" pitchFamily="2" charset="0"/>
              </a:rPr>
              <a:t>Ecocash</a:t>
            </a:r>
            <a:r>
              <a:rPr lang="fr-FR" b="1" dirty="0">
                <a:latin typeface="Poppins" panose="00000500000000000000" pitchFamily="2" charset="0"/>
                <a:cs typeface="Poppins" panose="00000500000000000000" pitchFamily="2" charset="0"/>
              </a:rPr>
              <a:t> et </a:t>
            </a:r>
            <a:r>
              <a:rPr lang="fr-FR" b="1" dirty="0" err="1">
                <a:latin typeface="Poppins" panose="00000500000000000000" pitchFamily="2" charset="0"/>
                <a:cs typeface="Poppins" panose="00000500000000000000" pitchFamily="2" charset="0"/>
              </a:rPr>
              <a:t>Lumicash</a:t>
            </a:r>
            <a:r>
              <a:rPr lang="fr-FR" b="1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fr-FR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E906AD71-3150-0702-252F-B3C9C74BE62B}"/>
              </a:ext>
            </a:extLst>
          </p:cNvPr>
          <p:cNvSpPr/>
          <p:nvPr/>
        </p:nvSpPr>
        <p:spPr>
          <a:xfrm rot="2700000">
            <a:off x="-4967285" y="-1012259"/>
            <a:ext cx="4295769" cy="4295769"/>
          </a:xfrm>
          <a:prstGeom prst="frame">
            <a:avLst>
              <a:gd name="adj1" fmla="val 25888"/>
            </a:avLst>
          </a:prstGeom>
          <a:solidFill>
            <a:srgbClr val="4342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159754F3-6825-8BFF-BEE3-A2CD888FEF91}"/>
              </a:ext>
            </a:extLst>
          </p:cNvPr>
          <p:cNvSpPr/>
          <p:nvPr/>
        </p:nvSpPr>
        <p:spPr>
          <a:xfrm rot="2700000">
            <a:off x="-2328329" y="3770506"/>
            <a:ext cx="2371108" cy="2371108"/>
          </a:xfrm>
          <a:prstGeom prst="frame">
            <a:avLst>
              <a:gd name="adj1" fmla="val 25888"/>
            </a:avLst>
          </a:prstGeom>
          <a:solidFill>
            <a:srgbClr val="4342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A2142A81-0611-9806-E887-E8BF7AFC5FF0}"/>
              </a:ext>
            </a:extLst>
          </p:cNvPr>
          <p:cNvSpPr/>
          <p:nvPr/>
        </p:nvSpPr>
        <p:spPr>
          <a:xfrm rot="2700000">
            <a:off x="-517405" y="1935979"/>
            <a:ext cx="2371108" cy="2371108"/>
          </a:xfrm>
          <a:prstGeom prst="frame">
            <a:avLst>
              <a:gd name="adj1" fmla="val 25888"/>
            </a:avLst>
          </a:prstGeom>
          <a:solidFill>
            <a:srgbClr val="ED3A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A600763B-DB0F-CC74-55F3-BFAECE3FE998}"/>
              </a:ext>
            </a:extLst>
          </p:cNvPr>
          <p:cNvSpPr/>
          <p:nvPr/>
        </p:nvSpPr>
        <p:spPr>
          <a:xfrm rot="2700000">
            <a:off x="-441923" y="5728108"/>
            <a:ext cx="2371108" cy="2371108"/>
          </a:xfrm>
          <a:prstGeom prst="frame">
            <a:avLst>
              <a:gd name="adj1" fmla="val 25888"/>
            </a:avLst>
          </a:prstGeom>
          <a:solidFill>
            <a:srgbClr val="ED3A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D65F957-4212-138C-CA59-D5EE1B20B1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8817" y="1727063"/>
            <a:ext cx="5256589" cy="459140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9E1E10B-0E42-91A8-4D31-83F2C6524451}"/>
              </a:ext>
            </a:extLst>
          </p:cNvPr>
          <p:cNvSpPr txBox="1"/>
          <p:nvPr/>
        </p:nvSpPr>
        <p:spPr>
          <a:xfrm>
            <a:off x="1893750" y="1872623"/>
            <a:ext cx="2710941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r-FR" sz="3800" b="1" dirty="0">
                <a:latin typeface="Poppins" panose="00000500000000000000" pitchFamily="2" charset="0"/>
                <a:cs typeface="Poppins" panose="00000500000000000000" pitchFamily="2" charset="0"/>
              </a:rPr>
              <a:t>*190*5 </a:t>
            </a:r>
            <a:r>
              <a:rPr lang="en-US" sz="3800" b="1" dirty="0">
                <a:latin typeface="Poppins" panose="00000500000000000000" pitchFamily="2" charset="0"/>
                <a:cs typeface="Poppins" panose="00000500000000000000" pitchFamily="2" charset="0"/>
              </a:rPr>
              <a:t>#</a:t>
            </a:r>
            <a:endParaRPr lang="fr-FR" sz="3800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023FF6CC-A760-632A-62C0-F49B8F3EE2DB}"/>
              </a:ext>
            </a:extLst>
          </p:cNvPr>
          <p:cNvSpPr/>
          <p:nvPr/>
        </p:nvSpPr>
        <p:spPr>
          <a:xfrm>
            <a:off x="3755254" y="3808520"/>
            <a:ext cx="591203" cy="31253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322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8D38A-C623-6C2B-B999-54B2D862A5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4776" y="454967"/>
            <a:ext cx="8933542" cy="77050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b="1" dirty="0">
                <a:latin typeface="Poppins" panose="00000500000000000000" pitchFamily="2" charset="0"/>
                <a:cs typeface="Poppins" panose="00000500000000000000" pitchFamily="2" charset="0"/>
              </a:rPr>
              <a:t>3.  Payement Frais Funéraires sur </a:t>
            </a:r>
            <a:r>
              <a:rPr lang="fr-FR" b="1" dirty="0" err="1">
                <a:latin typeface="Poppins" panose="00000500000000000000" pitchFamily="2" charset="0"/>
                <a:cs typeface="Poppins" panose="00000500000000000000" pitchFamily="2" charset="0"/>
              </a:rPr>
              <a:t>Ecocash</a:t>
            </a:r>
            <a:r>
              <a:rPr lang="fr-FR" b="1" dirty="0">
                <a:latin typeface="Poppins" panose="00000500000000000000" pitchFamily="2" charset="0"/>
                <a:cs typeface="Poppins" panose="00000500000000000000" pitchFamily="2" charset="0"/>
              </a:rPr>
              <a:t> et </a:t>
            </a:r>
            <a:r>
              <a:rPr lang="fr-FR" b="1" dirty="0" err="1">
                <a:latin typeface="Poppins" panose="00000500000000000000" pitchFamily="2" charset="0"/>
                <a:cs typeface="Poppins" panose="00000500000000000000" pitchFamily="2" charset="0"/>
              </a:rPr>
              <a:t>Lumicash</a:t>
            </a:r>
            <a:endParaRPr lang="fr-FR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E906AD71-3150-0702-252F-B3C9C74BE62B}"/>
              </a:ext>
            </a:extLst>
          </p:cNvPr>
          <p:cNvSpPr/>
          <p:nvPr/>
        </p:nvSpPr>
        <p:spPr>
          <a:xfrm rot="2700000">
            <a:off x="-4967285" y="-1012259"/>
            <a:ext cx="4295769" cy="4295769"/>
          </a:xfrm>
          <a:prstGeom prst="frame">
            <a:avLst>
              <a:gd name="adj1" fmla="val 25888"/>
            </a:avLst>
          </a:prstGeom>
          <a:solidFill>
            <a:srgbClr val="4342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159754F3-6825-8BFF-BEE3-A2CD888FEF91}"/>
              </a:ext>
            </a:extLst>
          </p:cNvPr>
          <p:cNvSpPr/>
          <p:nvPr/>
        </p:nvSpPr>
        <p:spPr>
          <a:xfrm rot="2700000">
            <a:off x="-2328329" y="3770506"/>
            <a:ext cx="2371108" cy="2371108"/>
          </a:xfrm>
          <a:prstGeom prst="frame">
            <a:avLst>
              <a:gd name="adj1" fmla="val 25888"/>
            </a:avLst>
          </a:prstGeom>
          <a:solidFill>
            <a:srgbClr val="4342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A2142A81-0611-9806-E887-E8BF7AFC5FF0}"/>
              </a:ext>
            </a:extLst>
          </p:cNvPr>
          <p:cNvSpPr/>
          <p:nvPr/>
        </p:nvSpPr>
        <p:spPr>
          <a:xfrm rot="2700000">
            <a:off x="-517405" y="1935979"/>
            <a:ext cx="2371108" cy="2371108"/>
          </a:xfrm>
          <a:prstGeom prst="frame">
            <a:avLst>
              <a:gd name="adj1" fmla="val 25888"/>
            </a:avLst>
          </a:prstGeom>
          <a:solidFill>
            <a:srgbClr val="ED3A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A600763B-DB0F-CC74-55F3-BFAECE3FE998}"/>
              </a:ext>
            </a:extLst>
          </p:cNvPr>
          <p:cNvSpPr/>
          <p:nvPr/>
        </p:nvSpPr>
        <p:spPr>
          <a:xfrm rot="2700000">
            <a:off x="-441923" y="5728108"/>
            <a:ext cx="2371108" cy="2371108"/>
          </a:xfrm>
          <a:prstGeom prst="frame">
            <a:avLst>
              <a:gd name="adj1" fmla="val 25888"/>
            </a:avLst>
          </a:prstGeom>
          <a:solidFill>
            <a:srgbClr val="ED3A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252BD4-8670-901A-D2F6-0850E6FC54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700" y="888346"/>
            <a:ext cx="7608893" cy="602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45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8D38A-C623-6C2B-B999-54B2D862A5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4776" y="454967"/>
            <a:ext cx="8933542" cy="7705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>
                <a:latin typeface="Poppins" panose="00000500000000000000" pitchFamily="2" charset="0"/>
                <a:cs typeface="Poppins" panose="00000500000000000000" pitchFamily="2" charset="0"/>
              </a:rPr>
              <a:t>4. Archivage Electronique</a:t>
            </a:r>
          </a:p>
          <a:p>
            <a:pPr marL="0" indent="0">
              <a:buNone/>
            </a:pPr>
            <a:endParaRPr lang="fr-FR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E906AD71-3150-0702-252F-B3C9C74BE62B}"/>
              </a:ext>
            </a:extLst>
          </p:cNvPr>
          <p:cNvSpPr/>
          <p:nvPr/>
        </p:nvSpPr>
        <p:spPr>
          <a:xfrm rot="2700000">
            <a:off x="-4967285" y="-1012259"/>
            <a:ext cx="4295769" cy="4295769"/>
          </a:xfrm>
          <a:prstGeom prst="frame">
            <a:avLst>
              <a:gd name="adj1" fmla="val 25888"/>
            </a:avLst>
          </a:prstGeom>
          <a:solidFill>
            <a:srgbClr val="4342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159754F3-6825-8BFF-BEE3-A2CD888FEF91}"/>
              </a:ext>
            </a:extLst>
          </p:cNvPr>
          <p:cNvSpPr/>
          <p:nvPr/>
        </p:nvSpPr>
        <p:spPr>
          <a:xfrm rot="2700000">
            <a:off x="-2328329" y="3770506"/>
            <a:ext cx="2371108" cy="2371108"/>
          </a:xfrm>
          <a:prstGeom prst="frame">
            <a:avLst>
              <a:gd name="adj1" fmla="val 25888"/>
            </a:avLst>
          </a:prstGeom>
          <a:solidFill>
            <a:srgbClr val="4342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A2142A81-0611-9806-E887-E8BF7AFC5FF0}"/>
              </a:ext>
            </a:extLst>
          </p:cNvPr>
          <p:cNvSpPr/>
          <p:nvPr/>
        </p:nvSpPr>
        <p:spPr>
          <a:xfrm rot="2700000">
            <a:off x="-517405" y="1935979"/>
            <a:ext cx="2371108" cy="2371108"/>
          </a:xfrm>
          <a:prstGeom prst="frame">
            <a:avLst>
              <a:gd name="adj1" fmla="val 25888"/>
            </a:avLst>
          </a:prstGeom>
          <a:solidFill>
            <a:srgbClr val="ED3A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A600763B-DB0F-CC74-55F3-BFAECE3FE998}"/>
              </a:ext>
            </a:extLst>
          </p:cNvPr>
          <p:cNvSpPr/>
          <p:nvPr/>
        </p:nvSpPr>
        <p:spPr>
          <a:xfrm rot="2700000">
            <a:off x="-441923" y="5728108"/>
            <a:ext cx="2371108" cy="2371108"/>
          </a:xfrm>
          <a:prstGeom prst="frame">
            <a:avLst>
              <a:gd name="adj1" fmla="val 25888"/>
            </a:avLst>
          </a:prstGeom>
          <a:solidFill>
            <a:srgbClr val="ED3A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6967F0-5A1C-12B6-4C15-2E428CDE01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700" y="1134791"/>
            <a:ext cx="7083179" cy="549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385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3" descr="C:\Users\HP\Desktop\Logo socar vie gd format.png">
            <a:extLst>
              <a:ext uri="{FF2B5EF4-FFF2-40B4-BE49-F238E27FC236}">
                <a16:creationId xmlns:a16="http://schemas.microsoft.com/office/drawing/2014/main" id="{31E4D968-20F2-4873-9F7D-E3E944BC0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7216" y="215112"/>
            <a:ext cx="2639962" cy="138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contenu 1">
            <a:extLst>
              <a:ext uri="{FF2B5EF4-FFF2-40B4-BE49-F238E27FC236}">
                <a16:creationId xmlns:a16="http://schemas.microsoft.com/office/drawing/2014/main" id="{2DEE0BA8-E401-470F-8029-1221B6092D0D}"/>
              </a:ext>
            </a:extLst>
          </p:cNvPr>
          <p:cNvSpPr txBox="1">
            <a:spLocks/>
          </p:cNvSpPr>
          <p:nvPr/>
        </p:nvSpPr>
        <p:spPr>
          <a:xfrm>
            <a:off x="4575300" y="3101571"/>
            <a:ext cx="7818967" cy="3710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4000" dirty="0">
                <a:latin typeface="Poppins" panose="00000500000000000000" pitchFamily="2" charset="0"/>
                <a:cs typeface="Poppins" panose="00000500000000000000" pitchFamily="2" charset="0"/>
              </a:rPr>
              <a:t>Quand prendre son assurance ?</a:t>
            </a:r>
          </a:p>
          <a:p>
            <a:endParaRPr lang="fr-FR" sz="4000" dirty="0"/>
          </a:p>
          <a:p>
            <a:r>
              <a:rPr lang="fr-FR" sz="4000" b="1" dirty="0">
                <a:latin typeface="Poppins" panose="00000500000000000000" pitchFamily="2" charset="0"/>
                <a:cs typeface="Poppins" panose="00000500000000000000" pitchFamily="2" charset="0"/>
              </a:rPr>
              <a:t>MAINTENANT!</a:t>
            </a:r>
          </a:p>
        </p:txBody>
      </p:sp>
      <p:sp>
        <p:nvSpPr>
          <p:cNvPr id="6" name="Titre 2">
            <a:extLst>
              <a:ext uri="{FF2B5EF4-FFF2-40B4-BE49-F238E27FC236}">
                <a16:creationId xmlns:a16="http://schemas.microsoft.com/office/drawing/2014/main" id="{D34CA79D-0844-49B3-8751-40B135C4551D}"/>
              </a:ext>
            </a:extLst>
          </p:cNvPr>
          <p:cNvSpPr txBox="1">
            <a:spLocks/>
          </p:cNvSpPr>
          <p:nvPr/>
        </p:nvSpPr>
        <p:spPr>
          <a:xfrm>
            <a:off x="4164667" y="1945938"/>
            <a:ext cx="8229600" cy="7820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fr-FR" sz="4800" b="1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Cambria" panose="02040503050406030204" pitchFamily="18" charset="0"/>
                <a:cs typeface="Poppins" panose="00000500000000000000" pitchFamily="2" charset="0"/>
              </a:rPr>
              <a:t>Recommendation</a:t>
            </a:r>
            <a:endParaRPr lang="fr-FR" sz="4800" b="1" dirty="0">
              <a:solidFill>
                <a:schemeClr val="accent1">
                  <a:lumMod val="50000"/>
                </a:schemeClr>
              </a:solidFill>
              <a:latin typeface="Poppins" panose="00000500000000000000" pitchFamily="2" charset="0"/>
              <a:ea typeface="Cambria" panose="02040503050406030204" pitchFamily="18" charset="0"/>
              <a:cs typeface="Poppins" panose="00000500000000000000" pitchFamily="2" charset="0"/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B6E6C74C-FE12-4688-A7EC-90570F51928C}"/>
              </a:ext>
            </a:extLst>
          </p:cNvPr>
          <p:cNvSpPr/>
          <p:nvPr/>
        </p:nvSpPr>
        <p:spPr>
          <a:xfrm rot="2700000">
            <a:off x="-2249485" y="-1067921"/>
            <a:ext cx="4295769" cy="4295769"/>
          </a:xfrm>
          <a:prstGeom prst="frame">
            <a:avLst>
              <a:gd name="adj1" fmla="val 25888"/>
            </a:avLst>
          </a:prstGeom>
          <a:solidFill>
            <a:srgbClr val="4342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ED094855-4EBD-4D71-8D34-AB6611A84483}"/>
              </a:ext>
            </a:extLst>
          </p:cNvPr>
          <p:cNvSpPr/>
          <p:nvPr/>
        </p:nvSpPr>
        <p:spPr>
          <a:xfrm rot="2700000">
            <a:off x="389471" y="3714844"/>
            <a:ext cx="2371108" cy="2371108"/>
          </a:xfrm>
          <a:prstGeom prst="frame">
            <a:avLst>
              <a:gd name="adj1" fmla="val 25888"/>
            </a:avLst>
          </a:prstGeom>
          <a:solidFill>
            <a:srgbClr val="4342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41A5EADD-2135-4705-BF4C-8A78E0721336}"/>
              </a:ext>
            </a:extLst>
          </p:cNvPr>
          <p:cNvSpPr/>
          <p:nvPr/>
        </p:nvSpPr>
        <p:spPr>
          <a:xfrm rot="2700000">
            <a:off x="2275876" y="1744401"/>
            <a:ext cx="2371108" cy="2371108"/>
          </a:xfrm>
          <a:prstGeom prst="frame">
            <a:avLst>
              <a:gd name="adj1" fmla="val 25888"/>
            </a:avLst>
          </a:prstGeom>
          <a:solidFill>
            <a:srgbClr val="ED3A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05158C41-2B2C-4798-8E99-706AD35D8AA1}"/>
              </a:ext>
            </a:extLst>
          </p:cNvPr>
          <p:cNvSpPr/>
          <p:nvPr/>
        </p:nvSpPr>
        <p:spPr>
          <a:xfrm rot="2700000">
            <a:off x="2275877" y="5672446"/>
            <a:ext cx="2371108" cy="2371108"/>
          </a:xfrm>
          <a:prstGeom prst="frame">
            <a:avLst>
              <a:gd name="adj1" fmla="val 25888"/>
            </a:avLst>
          </a:prstGeom>
          <a:solidFill>
            <a:srgbClr val="ED3A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92596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3" descr="C:\Users\HP\Desktop\Logo socar vie gd format.png">
            <a:extLst>
              <a:ext uri="{FF2B5EF4-FFF2-40B4-BE49-F238E27FC236}">
                <a16:creationId xmlns:a16="http://schemas.microsoft.com/office/drawing/2014/main" id="{31E4D968-20F2-4873-9F7D-E3E944BC0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9580"/>
            <a:ext cx="2639962" cy="138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ce réservé du contenu 1">
            <a:extLst>
              <a:ext uri="{FF2B5EF4-FFF2-40B4-BE49-F238E27FC236}">
                <a16:creationId xmlns:a16="http://schemas.microsoft.com/office/drawing/2014/main" id="{61D7A637-6FC4-40C2-9B0F-23FC000102D3}"/>
              </a:ext>
            </a:extLst>
          </p:cNvPr>
          <p:cNvSpPr txBox="1">
            <a:spLocks/>
          </p:cNvSpPr>
          <p:nvPr/>
        </p:nvSpPr>
        <p:spPr>
          <a:xfrm>
            <a:off x="2949539" y="3181317"/>
            <a:ext cx="7292490" cy="36766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Au centre ville de Bujumbura, à la Jonction Boulevard de l'Indépendance et Avenue d'Italie dans l’immeuble SOCAR au 3</a:t>
            </a:r>
            <a:r>
              <a:rPr lang="fr-FR" baseline="30000" dirty="0">
                <a:latin typeface="Cambria" panose="02040503050406030204" pitchFamily="18" charset="0"/>
                <a:ea typeface="Cambria" panose="02040503050406030204" pitchFamily="18" charset="0"/>
              </a:rPr>
              <a:t>ème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 étage</a:t>
            </a:r>
            <a:b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 Tél : </a:t>
            </a:r>
            <a:r>
              <a:rPr lang="fr-FR" u="sng" dirty="0">
                <a:latin typeface="Cambria" panose="02040503050406030204" pitchFamily="18" charset="0"/>
                <a:ea typeface="Cambria" panose="02040503050406030204" pitchFamily="18" charset="0"/>
                <a:hlinkClick r:id="rId3"/>
              </a:rPr>
              <a:t>22 27 98 88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fr-FR" u="sng" dirty="0">
                <a:latin typeface="Cambria" panose="02040503050406030204" pitchFamily="18" charset="0"/>
                <a:ea typeface="Cambria" panose="02040503050406030204" pitchFamily="18" charset="0"/>
              </a:rPr>
              <a:t>75 103 000, 69 900 400, 76 999 950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Site Web : www.socarvie.bi</a:t>
            </a:r>
            <a:b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E-mail : </a:t>
            </a:r>
            <a:r>
              <a:rPr lang="fr-FR" u="sng" dirty="0">
                <a:latin typeface="Cambria" panose="02040503050406030204" pitchFamily="18" charset="0"/>
                <a:ea typeface="Cambria" panose="02040503050406030204" pitchFamily="18" charset="0"/>
                <a:hlinkClick r:id="rId4"/>
              </a:rPr>
              <a:t>info@socarvie.bi</a:t>
            </a:r>
            <a:endParaRPr lang="fr-FR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fr-FR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itre 2">
            <a:extLst>
              <a:ext uri="{FF2B5EF4-FFF2-40B4-BE49-F238E27FC236}">
                <a16:creationId xmlns:a16="http://schemas.microsoft.com/office/drawing/2014/main" id="{89AF1AB8-CE2B-41B0-8E9B-DDF82FB72A09}"/>
              </a:ext>
            </a:extLst>
          </p:cNvPr>
          <p:cNvSpPr txBox="1">
            <a:spLocks/>
          </p:cNvSpPr>
          <p:nvPr/>
        </p:nvSpPr>
        <p:spPr>
          <a:xfrm>
            <a:off x="2771611" y="1664101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Notre Adresse</a:t>
            </a:r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FED7477B-6026-485C-9FBD-DD0D7F9E9024}"/>
              </a:ext>
            </a:extLst>
          </p:cNvPr>
          <p:cNvSpPr/>
          <p:nvPr/>
        </p:nvSpPr>
        <p:spPr>
          <a:xfrm rot="2700000">
            <a:off x="2527496" y="-239707"/>
            <a:ext cx="8106347" cy="8163208"/>
          </a:xfrm>
          <a:prstGeom prst="frame">
            <a:avLst>
              <a:gd name="adj1" fmla="val 12938"/>
            </a:avLst>
          </a:prstGeom>
          <a:solidFill>
            <a:srgbClr val="4342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912CC47E-562F-42AC-8B63-5E7CF9B47432}"/>
              </a:ext>
            </a:extLst>
          </p:cNvPr>
          <p:cNvSpPr/>
          <p:nvPr/>
        </p:nvSpPr>
        <p:spPr>
          <a:xfrm rot="2700000">
            <a:off x="-507642" y="5632444"/>
            <a:ext cx="1015284" cy="1015284"/>
          </a:xfrm>
          <a:prstGeom prst="frame">
            <a:avLst>
              <a:gd name="adj1" fmla="val 25202"/>
            </a:avLst>
          </a:prstGeom>
          <a:solidFill>
            <a:srgbClr val="ED3A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31CD2BD4-9BA8-4786-B28D-F76A9D91BD88}"/>
              </a:ext>
            </a:extLst>
          </p:cNvPr>
          <p:cNvSpPr/>
          <p:nvPr/>
        </p:nvSpPr>
        <p:spPr>
          <a:xfrm rot="2700000">
            <a:off x="11684358" y="210272"/>
            <a:ext cx="1015284" cy="1015284"/>
          </a:xfrm>
          <a:prstGeom prst="frame">
            <a:avLst>
              <a:gd name="adj1" fmla="val 25202"/>
            </a:avLst>
          </a:prstGeom>
          <a:solidFill>
            <a:srgbClr val="ED3A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" name="Titre 2">
            <a:extLst>
              <a:ext uri="{FF2B5EF4-FFF2-40B4-BE49-F238E27FC236}">
                <a16:creationId xmlns:a16="http://schemas.microsoft.com/office/drawing/2014/main" id="{CC3BC432-7CD6-4160-3533-8C5F2C67E1B9}"/>
              </a:ext>
            </a:extLst>
          </p:cNvPr>
          <p:cNvSpPr txBox="1">
            <a:spLocks/>
          </p:cNvSpPr>
          <p:nvPr/>
        </p:nvSpPr>
        <p:spPr>
          <a:xfrm>
            <a:off x="2647556" y="445263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8000" dirty="0">
                <a:solidFill>
                  <a:schemeClr val="tx2"/>
                </a:solidFill>
                <a:latin typeface="Poppins" panose="00000500000000000000" pitchFamily="2" charset="0"/>
                <a:ea typeface="Cambria" panose="02040503050406030204" pitchFamily="18" charset="0"/>
                <a:cs typeface="Poppins" panose="00000500000000000000" pitchFamily="2" charset="0"/>
              </a:rPr>
              <a:t>où </a:t>
            </a:r>
            <a:r>
              <a:rPr lang="en-US" sz="8000" dirty="0">
                <a:solidFill>
                  <a:schemeClr val="tx2"/>
                </a:solidFill>
                <a:latin typeface="Poppins" panose="00000500000000000000" pitchFamily="2" charset="0"/>
                <a:ea typeface="Cambria" panose="02040503050406030204" pitchFamily="18" charset="0"/>
                <a:cs typeface="Poppins" panose="00000500000000000000" pitchFamily="2" charset="0"/>
              </a:rPr>
              <a:t>?</a:t>
            </a:r>
            <a:endParaRPr lang="fr-FR" sz="8000" dirty="0">
              <a:solidFill>
                <a:schemeClr val="tx2"/>
              </a:solidFill>
              <a:latin typeface="Poppins" panose="00000500000000000000" pitchFamily="2" charset="0"/>
              <a:ea typeface="Cambria" panose="02040503050406030204" pitchFamily="18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7485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E4B05AE-BCBB-48DB-B0E1-6D9A95AAF3E4}"/>
              </a:ext>
            </a:extLst>
          </p:cNvPr>
          <p:cNvSpPr txBox="1"/>
          <p:nvPr/>
        </p:nvSpPr>
        <p:spPr>
          <a:xfrm>
            <a:off x="5570311" y="1059875"/>
            <a:ext cx="60696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200" b="1" dirty="0">
                <a:solidFill>
                  <a:srgbClr val="4342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MERCI POUR VOTRE CONFIANCE EN NOUS</a:t>
            </a:r>
            <a:endParaRPr lang="en-US" sz="4200" b="1" dirty="0">
              <a:solidFill>
                <a:srgbClr val="434286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1BEC52-0075-48F0-9578-D77DC0BF29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42" y="2884512"/>
            <a:ext cx="4977411" cy="3175404"/>
          </a:xfrm>
          <a:prstGeom prst="rect">
            <a:avLst/>
          </a:prstGeom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id="{079A175F-AF4C-4764-9D0E-83B84018A41A}"/>
              </a:ext>
            </a:extLst>
          </p:cNvPr>
          <p:cNvSpPr/>
          <p:nvPr/>
        </p:nvSpPr>
        <p:spPr>
          <a:xfrm rot="2700000">
            <a:off x="491073" y="2537262"/>
            <a:ext cx="2371108" cy="2371108"/>
          </a:xfrm>
          <a:prstGeom prst="frame">
            <a:avLst>
              <a:gd name="adj1" fmla="val 25888"/>
            </a:avLst>
          </a:prstGeom>
          <a:solidFill>
            <a:srgbClr val="4342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C4F644A8-C3C8-4F36-899F-CE21640F9037}"/>
              </a:ext>
            </a:extLst>
          </p:cNvPr>
          <p:cNvSpPr/>
          <p:nvPr/>
        </p:nvSpPr>
        <p:spPr>
          <a:xfrm rot="2700000">
            <a:off x="2377478" y="566819"/>
            <a:ext cx="2371108" cy="2371108"/>
          </a:xfrm>
          <a:prstGeom prst="frame">
            <a:avLst>
              <a:gd name="adj1" fmla="val 25888"/>
            </a:avLst>
          </a:prstGeom>
          <a:solidFill>
            <a:srgbClr val="ED3A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FA2A4DE1-91E9-4274-AFEF-835EAC49B129}"/>
              </a:ext>
            </a:extLst>
          </p:cNvPr>
          <p:cNvSpPr/>
          <p:nvPr/>
        </p:nvSpPr>
        <p:spPr>
          <a:xfrm rot="2700000">
            <a:off x="2377479" y="4494864"/>
            <a:ext cx="2371108" cy="2371108"/>
          </a:xfrm>
          <a:prstGeom prst="frame">
            <a:avLst>
              <a:gd name="adj1" fmla="val 25888"/>
            </a:avLst>
          </a:prstGeom>
          <a:solidFill>
            <a:srgbClr val="ED3A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DBF25DCA-6B62-45B0-A62F-522AF8D8C2A1}"/>
              </a:ext>
            </a:extLst>
          </p:cNvPr>
          <p:cNvSpPr/>
          <p:nvPr/>
        </p:nvSpPr>
        <p:spPr>
          <a:xfrm rot="2700000">
            <a:off x="-2147885" y="-2147885"/>
            <a:ext cx="4295769" cy="4295769"/>
          </a:xfrm>
          <a:prstGeom prst="frame">
            <a:avLst>
              <a:gd name="adj1" fmla="val 25888"/>
            </a:avLst>
          </a:prstGeom>
          <a:solidFill>
            <a:srgbClr val="4342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2156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3" descr="C:\Users\HP\Desktop\Logo socar vie gd format.png">
            <a:extLst>
              <a:ext uri="{FF2B5EF4-FFF2-40B4-BE49-F238E27FC236}">
                <a16:creationId xmlns:a16="http://schemas.microsoft.com/office/drawing/2014/main" id="{31E4D968-20F2-4873-9F7D-E3E944BC0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722" y="345647"/>
            <a:ext cx="3174752" cy="1664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467F2B1-9CE5-479D-A87D-D351243D4F89}"/>
              </a:ext>
            </a:extLst>
          </p:cNvPr>
          <p:cNvSpPr/>
          <p:nvPr/>
        </p:nvSpPr>
        <p:spPr>
          <a:xfrm>
            <a:off x="12018383" y="8103491"/>
            <a:ext cx="5338140" cy="902054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16DC1D-D390-4002-A685-58ECD7A4A76C}"/>
              </a:ext>
            </a:extLst>
          </p:cNvPr>
          <p:cNvSpPr/>
          <p:nvPr/>
        </p:nvSpPr>
        <p:spPr>
          <a:xfrm>
            <a:off x="2751904" y="8212517"/>
            <a:ext cx="684000" cy="68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accent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7C24E3-68BE-407E-9AFE-94C72A069FBB}"/>
              </a:ext>
            </a:extLst>
          </p:cNvPr>
          <p:cNvSpPr txBox="1"/>
          <p:nvPr/>
        </p:nvSpPr>
        <p:spPr>
          <a:xfrm>
            <a:off x="3542025" y="8121519"/>
            <a:ext cx="43312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Cambria" panose="02040503050406030204" pitchFamily="18" charset="0"/>
                <a:ea typeface="Cambria" panose="02040503050406030204" pitchFamily="18" charset="0"/>
              </a:rPr>
              <a:t>Société Commerciale d’Assurances et de Réassurance Vie  « SOCAR VIE S.A.» </a:t>
            </a:r>
          </a:p>
          <a:p>
            <a:r>
              <a:rPr lang="fr-FR" sz="1600" dirty="0">
                <a:latin typeface="Cambria" panose="02040503050406030204" pitchFamily="18" charset="0"/>
                <a:ea typeface="Cambria" panose="02040503050406030204" pitchFamily="18" charset="0"/>
              </a:rPr>
              <a:t>Agréée par l’ARCA  le 26 Décembre 2016</a:t>
            </a:r>
          </a:p>
          <a:p>
            <a:endParaRPr lang="fr-FR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4E8CBF-DB2A-4F55-B3FD-55D8A71E64C4}"/>
              </a:ext>
            </a:extLst>
          </p:cNvPr>
          <p:cNvSpPr txBox="1"/>
          <p:nvPr/>
        </p:nvSpPr>
        <p:spPr>
          <a:xfrm>
            <a:off x="2884552" y="8354462"/>
            <a:ext cx="444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44A041-32C8-4159-A9E3-9D4553899A45}"/>
              </a:ext>
            </a:extLst>
          </p:cNvPr>
          <p:cNvSpPr/>
          <p:nvPr/>
        </p:nvSpPr>
        <p:spPr>
          <a:xfrm>
            <a:off x="13115497" y="9179643"/>
            <a:ext cx="5338140" cy="902054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C27F467-F7D8-4948-B72B-3F0E2ED891C4}"/>
              </a:ext>
            </a:extLst>
          </p:cNvPr>
          <p:cNvSpPr/>
          <p:nvPr/>
        </p:nvSpPr>
        <p:spPr>
          <a:xfrm>
            <a:off x="3849017" y="9288670"/>
            <a:ext cx="684000" cy="68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DB78D75-601D-4B9D-92C5-9CD230A5DB35}"/>
              </a:ext>
            </a:extLst>
          </p:cNvPr>
          <p:cNvSpPr txBox="1"/>
          <p:nvPr/>
        </p:nvSpPr>
        <p:spPr>
          <a:xfrm>
            <a:off x="4711883" y="9446587"/>
            <a:ext cx="43312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Cambria" panose="02040503050406030204" pitchFamily="18" charset="0"/>
                <a:ea typeface="Cambria" panose="02040503050406030204" pitchFamily="18" charset="0"/>
              </a:rPr>
              <a:t>Capital Social : BIF </a:t>
            </a:r>
            <a:r>
              <a:rPr lang="fr-FR" sz="16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502.500.000</a:t>
            </a:r>
            <a:endParaRPr lang="fr-FR" sz="1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B61F03D-6E4F-4798-8080-598472739304}"/>
              </a:ext>
            </a:extLst>
          </p:cNvPr>
          <p:cNvSpPr txBox="1"/>
          <p:nvPr/>
        </p:nvSpPr>
        <p:spPr>
          <a:xfrm>
            <a:off x="3981665" y="9430615"/>
            <a:ext cx="444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1D3B9F0-6600-4E57-A9C4-69D727163489}"/>
              </a:ext>
            </a:extLst>
          </p:cNvPr>
          <p:cNvSpPr/>
          <p:nvPr/>
        </p:nvSpPr>
        <p:spPr>
          <a:xfrm>
            <a:off x="5928741" y="11331951"/>
            <a:ext cx="5326161" cy="902054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7A6F6C1-1BCA-491B-AFF0-696FB89B33C7}"/>
              </a:ext>
            </a:extLst>
          </p:cNvPr>
          <p:cNvSpPr/>
          <p:nvPr/>
        </p:nvSpPr>
        <p:spPr>
          <a:xfrm>
            <a:off x="6034861" y="11440977"/>
            <a:ext cx="684000" cy="68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C7A3D8D-50F5-42EB-A502-2E6BF12D3651}"/>
              </a:ext>
            </a:extLst>
          </p:cNvPr>
          <p:cNvSpPr txBox="1"/>
          <p:nvPr/>
        </p:nvSpPr>
        <p:spPr>
          <a:xfrm>
            <a:off x="16185706" y="11355235"/>
            <a:ext cx="44417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latin typeface="Cambria" panose="02040503050406030204" pitchFamily="18" charset="0"/>
                <a:ea typeface="Cambria" panose="02040503050406030204" pitchFamily="18" charset="0"/>
              </a:rPr>
              <a:t>II</a:t>
            </a:r>
            <a:r>
              <a:rPr lang="fr-FR" sz="1600" b="1" baseline="300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ème</a:t>
            </a:r>
            <a:r>
              <a:rPr lang="fr-FR" sz="1600" baseline="300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1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sur le marché local de l’Assurance Vie </a:t>
            </a:r>
            <a:r>
              <a:rPr lang="fr-FR" sz="1600" dirty="0">
                <a:latin typeface="Cambria" panose="02040503050406030204" pitchFamily="18" charset="0"/>
                <a:ea typeface="Cambria" panose="02040503050406030204" pitchFamily="18" charset="0"/>
              </a:rPr>
              <a:t>depuis 2017 à aujourd’hui et </a:t>
            </a:r>
            <a:r>
              <a:rPr lang="fr-FR" sz="1600" b="1" dirty="0"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fr-FR" sz="16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er </a:t>
            </a:r>
            <a:r>
              <a:rPr lang="fr-FR" sz="1600" dirty="0">
                <a:latin typeface="Cambria" panose="02040503050406030204" pitchFamily="18" charset="0"/>
                <a:ea typeface="Cambria" panose="02040503050406030204" pitchFamily="18" charset="0"/>
              </a:rPr>
              <a:t> sur le marché local de l’Assurance Vie Pure.</a:t>
            </a:r>
            <a:endParaRPr lang="fr-FR" sz="160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62E62FE-AE9A-44D9-9689-318192DB5091}"/>
              </a:ext>
            </a:extLst>
          </p:cNvPr>
          <p:cNvSpPr txBox="1"/>
          <p:nvPr/>
        </p:nvSpPr>
        <p:spPr>
          <a:xfrm>
            <a:off x="6167509" y="11582922"/>
            <a:ext cx="444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1818581-04F7-42BD-B525-AA1860C58F9F}"/>
              </a:ext>
            </a:extLst>
          </p:cNvPr>
          <p:cNvSpPr/>
          <p:nvPr/>
        </p:nvSpPr>
        <p:spPr>
          <a:xfrm>
            <a:off x="14212611" y="10255797"/>
            <a:ext cx="5326161" cy="902054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E0A86F5-5B82-4771-8589-7698934B9131}"/>
              </a:ext>
            </a:extLst>
          </p:cNvPr>
          <p:cNvSpPr/>
          <p:nvPr/>
        </p:nvSpPr>
        <p:spPr>
          <a:xfrm>
            <a:off x="4946131" y="10364823"/>
            <a:ext cx="684000" cy="68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7566F57-0B76-4513-A851-7100794830B4}"/>
              </a:ext>
            </a:extLst>
          </p:cNvPr>
          <p:cNvSpPr txBox="1"/>
          <p:nvPr/>
        </p:nvSpPr>
        <p:spPr>
          <a:xfrm>
            <a:off x="5655780" y="10383657"/>
            <a:ext cx="43312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Cambria" panose="02040503050406030204" pitchFamily="18" charset="0"/>
                <a:ea typeface="Cambria" panose="02040503050406030204" pitchFamily="18" charset="0"/>
              </a:rPr>
              <a:t>Actionnariat Local </a:t>
            </a:r>
            <a:r>
              <a:rPr lang="fr-FR" sz="1600" b="1" dirty="0">
                <a:latin typeface="Cambria" panose="02040503050406030204" pitchFamily="18" charset="0"/>
                <a:ea typeface="Cambria" panose="02040503050406030204" pitchFamily="18" charset="0"/>
              </a:rPr>
              <a:t>(67%) </a:t>
            </a:r>
            <a:r>
              <a:rPr lang="fr-FR" sz="1600" dirty="0">
                <a:latin typeface="Cambria" panose="02040503050406030204" pitchFamily="18" charset="0"/>
                <a:ea typeface="Cambria" panose="02040503050406030204" pitchFamily="18" charset="0"/>
              </a:rPr>
              <a:t>et Etranger </a:t>
            </a:r>
            <a:r>
              <a:rPr lang="fr-FR" sz="1600" b="1" dirty="0">
                <a:latin typeface="Cambria" panose="02040503050406030204" pitchFamily="18" charset="0"/>
                <a:ea typeface="Cambria" panose="02040503050406030204" pitchFamily="18" charset="0"/>
              </a:rPr>
              <a:t>(33%)</a:t>
            </a:r>
          </a:p>
          <a:p>
            <a:r>
              <a:rPr lang="fr-FR" sz="1600" dirty="0">
                <a:latin typeface="Cambria" panose="02040503050406030204" pitchFamily="18" charset="0"/>
                <a:ea typeface="Cambria" panose="02040503050406030204" pitchFamily="18" charset="0"/>
              </a:rPr>
              <a:t>Expérience pertinente depuis 1999 avec la SOCAR</a:t>
            </a:r>
          </a:p>
          <a:p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0CB0D88-0B4B-4AEF-A16A-8CEB17C10099}"/>
              </a:ext>
            </a:extLst>
          </p:cNvPr>
          <p:cNvSpPr txBox="1"/>
          <p:nvPr/>
        </p:nvSpPr>
        <p:spPr>
          <a:xfrm>
            <a:off x="5078779" y="10506768"/>
            <a:ext cx="444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331C66E5-AB70-4FA6-9965-A7C533526863}"/>
              </a:ext>
            </a:extLst>
          </p:cNvPr>
          <p:cNvSpPr/>
          <p:nvPr/>
        </p:nvSpPr>
        <p:spPr>
          <a:xfrm rot="18900000">
            <a:off x="1020765" y="7952149"/>
            <a:ext cx="286380" cy="246879"/>
          </a:xfrm>
          <a:prstGeom prst="triangl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cxnSp>
        <p:nvCxnSpPr>
          <p:cNvPr id="32" name="Elbow Connector 50">
            <a:extLst>
              <a:ext uri="{FF2B5EF4-FFF2-40B4-BE49-F238E27FC236}">
                <a16:creationId xmlns:a16="http://schemas.microsoft.com/office/drawing/2014/main" id="{18D9E041-41A0-4ADA-8D94-C6DA56712F8C}"/>
              </a:ext>
            </a:extLst>
          </p:cNvPr>
          <p:cNvCxnSpPr>
            <a:stCxn id="36" idx="2"/>
            <a:endCxn id="35" idx="4"/>
          </p:cNvCxnSpPr>
          <p:nvPr/>
        </p:nvCxnSpPr>
        <p:spPr>
          <a:xfrm rot="10800000">
            <a:off x="1657000" y="8666105"/>
            <a:ext cx="1011488" cy="980980"/>
          </a:xfrm>
          <a:prstGeom prst="bentConnector2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51">
            <a:extLst>
              <a:ext uri="{FF2B5EF4-FFF2-40B4-BE49-F238E27FC236}">
                <a16:creationId xmlns:a16="http://schemas.microsoft.com/office/drawing/2014/main" id="{37DDCCDB-6F47-49AF-871F-32684C4583E0}"/>
              </a:ext>
            </a:extLst>
          </p:cNvPr>
          <p:cNvCxnSpPr>
            <a:stCxn id="37" idx="2"/>
            <a:endCxn id="36" idx="4"/>
          </p:cNvCxnSpPr>
          <p:nvPr/>
        </p:nvCxnSpPr>
        <p:spPr>
          <a:xfrm rot="10800000">
            <a:off x="2780076" y="9758672"/>
            <a:ext cx="1011488" cy="980980"/>
          </a:xfrm>
          <a:prstGeom prst="bentConnector2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52">
            <a:extLst>
              <a:ext uri="{FF2B5EF4-FFF2-40B4-BE49-F238E27FC236}">
                <a16:creationId xmlns:a16="http://schemas.microsoft.com/office/drawing/2014/main" id="{1B1EB3A7-2043-4F36-9DEE-4AC7DE8947E8}"/>
              </a:ext>
            </a:extLst>
          </p:cNvPr>
          <p:cNvCxnSpPr>
            <a:stCxn id="38" idx="2"/>
            <a:endCxn id="37" idx="4"/>
          </p:cNvCxnSpPr>
          <p:nvPr/>
        </p:nvCxnSpPr>
        <p:spPr>
          <a:xfrm rot="10800000">
            <a:off x="3903152" y="10851241"/>
            <a:ext cx="1011488" cy="980979"/>
          </a:xfrm>
          <a:prstGeom prst="bentConnector2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C06C7211-835A-4C83-BE7C-073A31DA6E1D}"/>
              </a:ext>
            </a:extLst>
          </p:cNvPr>
          <p:cNvSpPr/>
          <p:nvPr/>
        </p:nvSpPr>
        <p:spPr>
          <a:xfrm>
            <a:off x="1545413" y="8442931"/>
            <a:ext cx="223175" cy="22317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C5E9276-9B51-4951-B5E3-8C11FA885FBF}"/>
              </a:ext>
            </a:extLst>
          </p:cNvPr>
          <p:cNvSpPr/>
          <p:nvPr/>
        </p:nvSpPr>
        <p:spPr>
          <a:xfrm>
            <a:off x="2668489" y="9535498"/>
            <a:ext cx="223175" cy="22317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EE338BA3-77C1-434D-83FC-AB0A9E2F4959}"/>
              </a:ext>
            </a:extLst>
          </p:cNvPr>
          <p:cNvSpPr/>
          <p:nvPr/>
        </p:nvSpPr>
        <p:spPr>
          <a:xfrm>
            <a:off x="3791565" y="10628065"/>
            <a:ext cx="223175" cy="22317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D9AB8F5E-75F2-42C7-B3A0-C348495AA7E8}"/>
              </a:ext>
            </a:extLst>
          </p:cNvPr>
          <p:cNvSpPr/>
          <p:nvPr/>
        </p:nvSpPr>
        <p:spPr>
          <a:xfrm>
            <a:off x="4914641" y="11720631"/>
            <a:ext cx="223175" cy="22317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9" name="Rectangle 9">
            <a:extLst>
              <a:ext uri="{FF2B5EF4-FFF2-40B4-BE49-F238E27FC236}">
                <a16:creationId xmlns:a16="http://schemas.microsoft.com/office/drawing/2014/main" id="{2E2F7116-115C-4EEF-B798-CEEABB0A572C}"/>
              </a:ext>
            </a:extLst>
          </p:cNvPr>
          <p:cNvSpPr/>
          <p:nvPr/>
        </p:nvSpPr>
        <p:spPr>
          <a:xfrm>
            <a:off x="1166917" y="9607950"/>
            <a:ext cx="386788" cy="36207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ectangle 16">
            <a:extLst>
              <a:ext uri="{FF2B5EF4-FFF2-40B4-BE49-F238E27FC236}">
                <a16:creationId xmlns:a16="http://schemas.microsoft.com/office/drawing/2014/main" id="{A02711D0-C384-42D3-B082-621B041109E7}"/>
              </a:ext>
            </a:extLst>
          </p:cNvPr>
          <p:cNvSpPr/>
          <p:nvPr/>
        </p:nvSpPr>
        <p:spPr>
          <a:xfrm>
            <a:off x="2236697" y="10754834"/>
            <a:ext cx="462692" cy="304088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자유형 151">
            <a:extLst>
              <a:ext uri="{FF2B5EF4-FFF2-40B4-BE49-F238E27FC236}">
                <a16:creationId xmlns:a16="http://schemas.microsoft.com/office/drawing/2014/main" id="{C408B8C0-E2C4-4B2B-9F29-F773F8276E54}"/>
              </a:ext>
            </a:extLst>
          </p:cNvPr>
          <p:cNvSpPr/>
          <p:nvPr/>
        </p:nvSpPr>
        <p:spPr>
          <a:xfrm>
            <a:off x="3372320" y="11768428"/>
            <a:ext cx="433312" cy="454792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C0EFD68-E538-4853-9B82-7554EFB18866}"/>
              </a:ext>
            </a:extLst>
          </p:cNvPr>
          <p:cNvCxnSpPr>
            <a:cxnSpLocks/>
          </p:cNvCxnSpPr>
          <p:nvPr/>
        </p:nvCxnSpPr>
        <p:spPr>
          <a:xfrm flipH="1" flipV="1">
            <a:off x="1219265" y="8142405"/>
            <a:ext cx="4876735" cy="4710207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94314703-AD0E-407C-91F2-D7326F7D10B7}"/>
              </a:ext>
            </a:extLst>
          </p:cNvPr>
          <p:cNvSpPr txBox="1"/>
          <p:nvPr/>
        </p:nvSpPr>
        <p:spPr>
          <a:xfrm>
            <a:off x="5039175" y="3773417"/>
            <a:ext cx="717350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rgbClr val="E73F3E"/>
                </a:solidFill>
                <a:latin typeface="Poppins" panose="00000500000000000000" pitchFamily="2" charset="0"/>
                <a:ea typeface="Roboto Slab Black" pitchFamily="2" charset="0"/>
                <a:cs typeface="Poppins" panose="00000500000000000000" pitchFamily="2" charset="0"/>
              </a:rPr>
              <a:t>Qui</a:t>
            </a:r>
            <a:r>
              <a:rPr lang="en-US" sz="5000" b="1" dirty="0">
                <a:solidFill>
                  <a:srgbClr val="F9C041"/>
                </a:solidFill>
                <a:latin typeface="Poppins" panose="00000500000000000000" pitchFamily="2" charset="0"/>
                <a:ea typeface="Roboto Slab Black" pitchFamily="2" charset="0"/>
                <a:cs typeface="Poppins" panose="00000500000000000000" pitchFamily="2" charset="0"/>
              </a:rPr>
              <a:t> </a:t>
            </a:r>
            <a:r>
              <a:rPr lang="en-US" sz="5000" b="1" dirty="0">
                <a:solidFill>
                  <a:srgbClr val="434286"/>
                </a:solidFill>
                <a:latin typeface="Poppins" panose="00000500000000000000" pitchFamily="2" charset="0"/>
                <a:ea typeface="Roboto Slab Black" pitchFamily="2" charset="0"/>
                <a:cs typeface="Poppins" panose="00000500000000000000" pitchFamily="2" charset="0"/>
              </a:rPr>
              <a:t>Sommes Nous?</a:t>
            </a:r>
            <a:endParaRPr lang="en-ID" sz="5000" b="1" dirty="0">
              <a:solidFill>
                <a:srgbClr val="434286"/>
              </a:solidFill>
              <a:latin typeface="Poppins" panose="00000500000000000000" pitchFamily="2" charset="0"/>
              <a:ea typeface="Roboto Slab Black" pitchFamily="2" charset="0"/>
              <a:cs typeface="Poppins" panose="00000500000000000000" pitchFamily="2" charset="0"/>
            </a:endParaRPr>
          </a:p>
        </p:txBody>
      </p:sp>
      <p:sp>
        <p:nvSpPr>
          <p:cNvPr id="45" name="Frame 44">
            <a:extLst>
              <a:ext uri="{FF2B5EF4-FFF2-40B4-BE49-F238E27FC236}">
                <a16:creationId xmlns:a16="http://schemas.microsoft.com/office/drawing/2014/main" id="{78F7BC81-8054-4718-8A79-3E045C8FEDC2}"/>
              </a:ext>
            </a:extLst>
          </p:cNvPr>
          <p:cNvSpPr/>
          <p:nvPr/>
        </p:nvSpPr>
        <p:spPr>
          <a:xfrm rot="2700000">
            <a:off x="-2681285" y="-1522543"/>
            <a:ext cx="4295769" cy="4295769"/>
          </a:xfrm>
          <a:prstGeom prst="frame">
            <a:avLst>
              <a:gd name="adj1" fmla="val 25888"/>
            </a:avLst>
          </a:prstGeom>
          <a:solidFill>
            <a:srgbClr val="4342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6" name="Frame 45">
            <a:extLst>
              <a:ext uri="{FF2B5EF4-FFF2-40B4-BE49-F238E27FC236}">
                <a16:creationId xmlns:a16="http://schemas.microsoft.com/office/drawing/2014/main" id="{19EBB6FB-82BE-438D-B1BF-4F045C89A317}"/>
              </a:ext>
            </a:extLst>
          </p:cNvPr>
          <p:cNvSpPr/>
          <p:nvPr/>
        </p:nvSpPr>
        <p:spPr>
          <a:xfrm rot="2700000">
            <a:off x="-42329" y="3260222"/>
            <a:ext cx="2371108" cy="2371108"/>
          </a:xfrm>
          <a:prstGeom prst="frame">
            <a:avLst>
              <a:gd name="adj1" fmla="val 25888"/>
            </a:avLst>
          </a:prstGeom>
          <a:solidFill>
            <a:srgbClr val="4342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7" name="Frame 46">
            <a:extLst>
              <a:ext uri="{FF2B5EF4-FFF2-40B4-BE49-F238E27FC236}">
                <a16:creationId xmlns:a16="http://schemas.microsoft.com/office/drawing/2014/main" id="{A732D751-D54B-4D0F-B481-E266516290DA}"/>
              </a:ext>
            </a:extLst>
          </p:cNvPr>
          <p:cNvSpPr/>
          <p:nvPr/>
        </p:nvSpPr>
        <p:spPr>
          <a:xfrm rot="2700000">
            <a:off x="1768595" y="1425695"/>
            <a:ext cx="2371108" cy="2371108"/>
          </a:xfrm>
          <a:prstGeom prst="frame">
            <a:avLst>
              <a:gd name="adj1" fmla="val 25888"/>
            </a:avLst>
          </a:prstGeom>
          <a:solidFill>
            <a:srgbClr val="ED3A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8" name="Frame 47">
            <a:extLst>
              <a:ext uri="{FF2B5EF4-FFF2-40B4-BE49-F238E27FC236}">
                <a16:creationId xmlns:a16="http://schemas.microsoft.com/office/drawing/2014/main" id="{645452A2-E76A-4CD7-ADCC-5FCB400B6041}"/>
              </a:ext>
            </a:extLst>
          </p:cNvPr>
          <p:cNvSpPr/>
          <p:nvPr/>
        </p:nvSpPr>
        <p:spPr>
          <a:xfrm rot="2700000">
            <a:off x="1844077" y="5217824"/>
            <a:ext cx="2371108" cy="2371108"/>
          </a:xfrm>
          <a:prstGeom prst="frame">
            <a:avLst>
              <a:gd name="adj1" fmla="val 25888"/>
            </a:avLst>
          </a:prstGeom>
          <a:solidFill>
            <a:srgbClr val="ED3A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8348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3" descr="C:\Users\HP\Desktop\Logo socar vie gd format.png">
            <a:extLst>
              <a:ext uri="{FF2B5EF4-FFF2-40B4-BE49-F238E27FC236}">
                <a16:creationId xmlns:a16="http://schemas.microsoft.com/office/drawing/2014/main" id="{31E4D968-20F2-4873-9F7D-E3E944BC0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9581"/>
            <a:ext cx="2447869" cy="1283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521A86B-BE2E-450E-815B-4234BC5CE90B}"/>
              </a:ext>
            </a:extLst>
          </p:cNvPr>
          <p:cNvGrpSpPr/>
          <p:nvPr/>
        </p:nvGrpSpPr>
        <p:grpSpPr>
          <a:xfrm>
            <a:off x="762466" y="2168726"/>
            <a:ext cx="5121338" cy="1077218"/>
            <a:chOff x="2751904" y="1847326"/>
            <a:chExt cx="5121338" cy="107721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916DC1D-D390-4002-A685-58ECD7A4A76C}"/>
                </a:ext>
              </a:extLst>
            </p:cNvPr>
            <p:cNvSpPr/>
            <p:nvPr/>
          </p:nvSpPr>
          <p:spPr>
            <a:xfrm>
              <a:off x="2751904" y="1938324"/>
              <a:ext cx="684000" cy="684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97C24E3-68BE-407E-9AFE-94C72A069FBB}"/>
                </a:ext>
              </a:extLst>
            </p:cNvPr>
            <p:cNvSpPr txBox="1"/>
            <p:nvPr/>
          </p:nvSpPr>
          <p:spPr>
            <a:xfrm>
              <a:off x="3542025" y="1847326"/>
              <a:ext cx="433121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>
                  <a:latin typeface="Poppins" panose="00000500000000000000" pitchFamily="2" charset="0"/>
                  <a:ea typeface="Cambria" panose="02040503050406030204" pitchFamily="18" charset="0"/>
                  <a:cs typeface="Poppins" panose="00000500000000000000" pitchFamily="2" charset="0"/>
                </a:rPr>
                <a:t>Société Commerciale d’Assurances et de Réassurance Vie  « SOCAR VIE S.A.» </a:t>
              </a:r>
            </a:p>
            <a:p>
              <a:r>
                <a:rPr lang="fr-FR" sz="1600" dirty="0">
                  <a:latin typeface="Poppins" panose="00000500000000000000" pitchFamily="2" charset="0"/>
                  <a:ea typeface="Cambria" panose="02040503050406030204" pitchFamily="18" charset="0"/>
                  <a:cs typeface="Poppins" panose="00000500000000000000" pitchFamily="2" charset="0"/>
                </a:rPr>
                <a:t>Agréée par l’ARCA  le 26 Décembre 2016</a:t>
              </a:r>
            </a:p>
            <a:p>
              <a:endParaRPr lang="fr-FR" sz="1600" dirty="0">
                <a:latin typeface="Poppins" panose="00000500000000000000" pitchFamily="2" charset="0"/>
                <a:ea typeface="Cambria" panose="02040503050406030204" pitchFamily="18" charset="0"/>
                <a:cs typeface="Poppins" panose="00000500000000000000" pitchFamily="2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F4E8CBF-DB2A-4F55-B3FD-55D8A71E64C4}"/>
                </a:ext>
              </a:extLst>
            </p:cNvPr>
            <p:cNvSpPr txBox="1"/>
            <p:nvPr/>
          </p:nvSpPr>
          <p:spPr>
            <a:xfrm>
              <a:off x="2884552" y="2080269"/>
              <a:ext cx="4443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01</a:t>
              </a:r>
              <a:endParaRPr lang="ko-KR" altLang="en-US" sz="20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0D014263-BFBA-40C1-A0A1-E6EBB9EE74D2}"/>
              </a:ext>
            </a:extLst>
          </p:cNvPr>
          <p:cNvGrpSpPr/>
          <p:nvPr/>
        </p:nvGrpSpPr>
        <p:grpSpPr>
          <a:xfrm>
            <a:off x="762466" y="3350476"/>
            <a:ext cx="5194083" cy="684000"/>
            <a:chOff x="3849017" y="3014477"/>
            <a:chExt cx="5194083" cy="684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C27F467-F7D8-4948-B72B-3F0E2ED891C4}"/>
                </a:ext>
              </a:extLst>
            </p:cNvPr>
            <p:cNvSpPr/>
            <p:nvPr/>
          </p:nvSpPr>
          <p:spPr>
            <a:xfrm>
              <a:off x="3849017" y="3014477"/>
              <a:ext cx="684000" cy="684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DB78D75-601D-4B9D-92C5-9CD230A5DB35}"/>
                </a:ext>
              </a:extLst>
            </p:cNvPr>
            <p:cNvSpPr txBox="1"/>
            <p:nvPr/>
          </p:nvSpPr>
          <p:spPr>
            <a:xfrm>
              <a:off x="4711883" y="3172394"/>
              <a:ext cx="43312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>
                  <a:latin typeface="Poppins" panose="00000500000000000000" pitchFamily="2" charset="0"/>
                  <a:ea typeface="Cambria" panose="02040503050406030204" pitchFamily="18" charset="0"/>
                  <a:cs typeface="Poppins" panose="00000500000000000000" pitchFamily="2" charset="0"/>
                </a:rPr>
                <a:t>Capital Social : BIF </a:t>
              </a:r>
              <a:r>
                <a:rPr lang="fr-FR" sz="1600" b="1" dirty="0">
                  <a:solidFill>
                    <a:schemeClr val="tx2"/>
                  </a:solidFill>
                  <a:latin typeface="Poppins" panose="00000500000000000000" pitchFamily="2" charset="0"/>
                  <a:ea typeface="Cambria" panose="02040503050406030204" pitchFamily="18" charset="0"/>
                  <a:cs typeface="Poppins" panose="00000500000000000000" pitchFamily="2" charset="0"/>
                </a:rPr>
                <a:t>2.000.000.000</a:t>
              </a:r>
              <a:endParaRPr lang="fr-FR" sz="1600" b="1" dirty="0">
                <a:latin typeface="Poppins" panose="00000500000000000000" pitchFamily="2" charset="0"/>
                <a:ea typeface="Cambria" panose="02040503050406030204" pitchFamily="18" charset="0"/>
                <a:cs typeface="Poppins" panose="00000500000000000000" pitchFamily="2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B61F03D-6E4F-4798-8080-598472739304}"/>
                </a:ext>
              </a:extLst>
            </p:cNvPr>
            <p:cNvSpPr txBox="1"/>
            <p:nvPr/>
          </p:nvSpPr>
          <p:spPr>
            <a:xfrm>
              <a:off x="3928766" y="3156422"/>
              <a:ext cx="4972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02</a:t>
              </a:r>
              <a:endParaRPr lang="ko-KR" altLang="en-US" sz="20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D62E62FE-AE9A-44D9-9689-318192DB5091}"/>
              </a:ext>
            </a:extLst>
          </p:cNvPr>
          <p:cNvSpPr txBox="1"/>
          <p:nvPr/>
        </p:nvSpPr>
        <p:spPr>
          <a:xfrm>
            <a:off x="6167509" y="5308729"/>
            <a:ext cx="444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691F3B3-55C1-445E-877D-D78EA8753240}"/>
              </a:ext>
            </a:extLst>
          </p:cNvPr>
          <p:cNvGrpSpPr/>
          <p:nvPr/>
        </p:nvGrpSpPr>
        <p:grpSpPr>
          <a:xfrm>
            <a:off x="762466" y="4362864"/>
            <a:ext cx="5040866" cy="1034497"/>
            <a:chOff x="4946131" y="4090630"/>
            <a:chExt cx="5040866" cy="1034497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E0A86F5-5B82-4771-8589-7698934B9131}"/>
                </a:ext>
              </a:extLst>
            </p:cNvPr>
            <p:cNvSpPr/>
            <p:nvPr/>
          </p:nvSpPr>
          <p:spPr>
            <a:xfrm>
              <a:off x="4946131" y="4090630"/>
              <a:ext cx="684000" cy="684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7566F57-0B76-4513-A851-7100794830B4}"/>
                </a:ext>
              </a:extLst>
            </p:cNvPr>
            <p:cNvSpPr txBox="1"/>
            <p:nvPr/>
          </p:nvSpPr>
          <p:spPr>
            <a:xfrm>
              <a:off x="5655780" y="4109464"/>
              <a:ext cx="433121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>
                  <a:latin typeface="Poppins" panose="00000500000000000000" pitchFamily="2" charset="0"/>
                  <a:ea typeface="Cambria" panose="02040503050406030204" pitchFamily="18" charset="0"/>
                  <a:cs typeface="Poppins" panose="00000500000000000000" pitchFamily="2" charset="0"/>
                </a:rPr>
                <a:t>II</a:t>
              </a:r>
              <a:r>
                <a:rPr lang="fr-FR" sz="1600" b="1" baseline="30000" dirty="0">
                  <a:solidFill>
                    <a:schemeClr val="tx2"/>
                  </a:solidFill>
                  <a:latin typeface="Poppins" panose="00000500000000000000" pitchFamily="2" charset="0"/>
                  <a:ea typeface="Cambria" panose="02040503050406030204" pitchFamily="18" charset="0"/>
                  <a:cs typeface="Poppins" panose="00000500000000000000" pitchFamily="2" charset="0"/>
                </a:rPr>
                <a:t>ème</a:t>
              </a:r>
              <a:r>
                <a:rPr lang="fr-FR" sz="1600" baseline="30000" dirty="0">
                  <a:solidFill>
                    <a:schemeClr val="tx2"/>
                  </a:solidFill>
                  <a:latin typeface="Poppins" panose="00000500000000000000" pitchFamily="2" charset="0"/>
                  <a:ea typeface="Cambria" panose="02040503050406030204" pitchFamily="18" charset="0"/>
                  <a:cs typeface="Poppins" panose="00000500000000000000" pitchFamily="2" charset="0"/>
                </a:rPr>
                <a:t> </a:t>
              </a:r>
              <a:r>
                <a:rPr lang="fr-FR" sz="1600" dirty="0">
                  <a:solidFill>
                    <a:schemeClr val="tx2"/>
                  </a:solidFill>
                  <a:latin typeface="Poppins" panose="00000500000000000000" pitchFamily="2" charset="0"/>
                  <a:ea typeface="Cambria" panose="02040503050406030204" pitchFamily="18" charset="0"/>
                  <a:cs typeface="Poppins" panose="00000500000000000000" pitchFamily="2" charset="0"/>
                </a:rPr>
                <a:t>sur le marché local de l’Assurance Vie </a:t>
              </a:r>
              <a:r>
                <a:rPr lang="fr-FR" sz="1600" dirty="0">
                  <a:latin typeface="Poppins" panose="00000500000000000000" pitchFamily="2" charset="0"/>
                  <a:ea typeface="Cambria" panose="02040503050406030204" pitchFamily="18" charset="0"/>
                  <a:cs typeface="Poppins" panose="00000500000000000000" pitchFamily="2" charset="0"/>
                </a:rPr>
                <a:t>depuis 2017 à aujourd’hui et </a:t>
              </a:r>
              <a:r>
                <a:rPr lang="fr-FR" sz="1600" b="1" dirty="0">
                  <a:latin typeface="Poppins" panose="00000500000000000000" pitchFamily="2" charset="0"/>
                  <a:ea typeface="Cambria" panose="02040503050406030204" pitchFamily="18" charset="0"/>
                  <a:cs typeface="Poppins" panose="00000500000000000000" pitchFamily="2" charset="0"/>
                </a:rPr>
                <a:t>I</a:t>
              </a:r>
              <a:r>
                <a:rPr lang="fr-FR" sz="1600" b="1" baseline="30000" dirty="0">
                  <a:latin typeface="Poppins" panose="00000500000000000000" pitchFamily="2" charset="0"/>
                  <a:ea typeface="Cambria" panose="02040503050406030204" pitchFamily="18" charset="0"/>
                  <a:cs typeface="Poppins" panose="00000500000000000000" pitchFamily="2" charset="0"/>
                </a:rPr>
                <a:t>er </a:t>
              </a:r>
              <a:r>
                <a:rPr lang="fr-FR" sz="1600" dirty="0">
                  <a:latin typeface="Poppins" panose="00000500000000000000" pitchFamily="2" charset="0"/>
                  <a:ea typeface="Cambria" panose="02040503050406030204" pitchFamily="18" charset="0"/>
                  <a:cs typeface="Poppins" panose="00000500000000000000" pitchFamily="2" charset="0"/>
                </a:rPr>
                <a:t> sur le marché local de l’Assurance Vie Pure.</a:t>
              </a:r>
              <a:endParaRPr lang="fr-FR" sz="1600" dirty="0">
                <a:solidFill>
                  <a:schemeClr val="tx2"/>
                </a:solidFill>
                <a:latin typeface="Poppins" panose="00000500000000000000" pitchFamily="2" charset="0"/>
                <a:ea typeface="Cambria" panose="02040503050406030204" pitchFamily="18" charset="0"/>
                <a:cs typeface="Poppins" panose="00000500000000000000" pitchFamily="2" charset="0"/>
              </a:endParaRPr>
            </a:p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0CB0D88-0B4B-4AEF-A16A-8CEB17C10099}"/>
                </a:ext>
              </a:extLst>
            </p:cNvPr>
            <p:cNvSpPr txBox="1"/>
            <p:nvPr/>
          </p:nvSpPr>
          <p:spPr>
            <a:xfrm>
              <a:off x="5003437" y="4235422"/>
              <a:ext cx="5068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03</a:t>
              </a:r>
              <a:endParaRPr lang="ko-KR" altLang="en-US" sz="20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E804F917-67FE-4654-B509-B51D37C87D79}"/>
              </a:ext>
            </a:extLst>
          </p:cNvPr>
          <p:cNvSpPr txBox="1"/>
          <p:nvPr/>
        </p:nvSpPr>
        <p:spPr>
          <a:xfrm>
            <a:off x="3981665" y="799830"/>
            <a:ext cx="6400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>
                <a:solidFill>
                  <a:srgbClr val="E73F3E"/>
                </a:solidFill>
                <a:latin typeface="Poppins" panose="00000500000000000000" pitchFamily="2" charset="0"/>
                <a:ea typeface="Roboto Slab Black" pitchFamily="2" charset="0"/>
                <a:cs typeface="Poppins" panose="00000500000000000000" pitchFamily="2" charset="0"/>
              </a:rPr>
              <a:t>Qui</a:t>
            </a:r>
            <a:r>
              <a:rPr lang="en-US" sz="4200" b="1" dirty="0">
                <a:solidFill>
                  <a:srgbClr val="F9C041"/>
                </a:solidFill>
                <a:latin typeface="Poppins" panose="00000500000000000000" pitchFamily="2" charset="0"/>
                <a:ea typeface="Roboto Slab Black" pitchFamily="2" charset="0"/>
                <a:cs typeface="Poppins" panose="00000500000000000000" pitchFamily="2" charset="0"/>
              </a:rPr>
              <a:t> </a:t>
            </a:r>
            <a:r>
              <a:rPr lang="en-US" sz="4200" b="1" dirty="0" err="1">
                <a:solidFill>
                  <a:srgbClr val="434286"/>
                </a:solidFill>
                <a:latin typeface="Poppins" panose="00000500000000000000" pitchFamily="2" charset="0"/>
                <a:ea typeface="Roboto Slab Black" pitchFamily="2" charset="0"/>
                <a:cs typeface="Poppins" panose="00000500000000000000" pitchFamily="2" charset="0"/>
              </a:rPr>
              <a:t>Sommes</a:t>
            </a:r>
            <a:r>
              <a:rPr lang="en-US" sz="4200" b="1" dirty="0">
                <a:solidFill>
                  <a:srgbClr val="434286"/>
                </a:solidFill>
                <a:latin typeface="Poppins" panose="00000500000000000000" pitchFamily="2" charset="0"/>
                <a:ea typeface="Roboto Slab Black" pitchFamily="2" charset="0"/>
                <a:cs typeface="Poppins" panose="00000500000000000000" pitchFamily="2" charset="0"/>
              </a:rPr>
              <a:t> Nous?</a:t>
            </a:r>
            <a:endParaRPr lang="en-ID" sz="4200" b="1" dirty="0">
              <a:solidFill>
                <a:srgbClr val="434286"/>
              </a:solidFill>
              <a:latin typeface="Poppins" panose="00000500000000000000" pitchFamily="2" charset="0"/>
              <a:ea typeface="Roboto Slab Black" pitchFamily="2" charset="0"/>
              <a:cs typeface="Poppins" panose="00000500000000000000" pitchFamily="2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B4D3ED5-5523-475B-8D99-2D2B6391355F}"/>
              </a:ext>
            </a:extLst>
          </p:cNvPr>
          <p:cNvSpPr/>
          <p:nvPr/>
        </p:nvSpPr>
        <p:spPr>
          <a:xfrm rot="13500000">
            <a:off x="8951405" y="942751"/>
            <a:ext cx="6481190" cy="6183449"/>
          </a:xfrm>
          <a:prstGeom prst="rect">
            <a:avLst/>
          </a:prstGeom>
          <a:solidFill>
            <a:srgbClr val="ED3A3C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8668438-8AB0-47F8-AB47-D01ED3ADA5CE}"/>
              </a:ext>
            </a:extLst>
          </p:cNvPr>
          <p:cNvSpPr/>
          <p:nvPr/>
        </p:nvSpPr>
        <p:spPr>
          <a:xfrm rot="13500000">
            <a:off x="8831997" y="1316152"/>
            <a:ext cx="1666809" cy="1590237"/>
          </a:xfrm>
          <a:prstGeom prst="rect">
            <a:avLst/>
          </a:prstGeom>
          <a:solidFill>
            <a:srgbClr val="434286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35F44C4-EE2F-478E-9C7E-B2706D2A68D7}"/>
              </a:ext>
            </a:extLst>
          </p:cNvPr>
          <p:cNvSpPr/>
          <p:nvPr/>
        </p:nvSpPr>
        <p:spPr>
          <a:xfrm rot="13500000">
            <a:off x="9743585" y="5744285"/>
            <a:ext cx="901325" cy="859919"/>
          </a:xfrm>
          <a:prstGeom prst="rect">
            <a:avLst/>
          </a:prstGeom>
          <a:solidFill>
            <a:srgbClr val="434286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840AFD1-4A6D-4D08-A8CE-904476EBA3DD}"/>
              </a:ext>
            </a:extLst>
          </p:cNvPr>
          <p:cNvSpPr txBox="1"/>
          <p:nvPr/>
        </p:nvSpPr>
        <p:spPr>
          <a:xfrm>
            <a:off x="891519" y="5579653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E4A947C1-A5F4-4BD4-B925-B826F89CD994}"/>
              </a:ext>
            </a:extLst>
          </p:cNvPr>
          <p:cNvSpPr/>
          <p:nvPr/>
        </p:nvSpPr>
        <p:spPr>
          <a:xfrm rot="13500000">
            <a:off x="10826989" y="998615"/>
            <a:ext cx="5099829" cy="5493104"/>
          </a:xfrm>
          <a:prstGeom prst="rect">
            <a:avLst/>
          </a:prstGeom>
          <a:solidFill>
            <a:srgbClr val="434286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8755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3" descr="C:\Users\HP\Desktop\Logo socar vie gd format.png">
            <a:extLst>
              <a:ext uri="{FF2B5EF4-FFF2-40B4-BE49-F238E27FC236}">
                <a16:creationId xmlns:a16="http://schemas.microsoft.com/office/drawing/2014/main" id="{31E4D968-20F2-4873-9F7D-E3E944BC0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696" y="625341"/>
            <a:ext cx="3188657" cy="1672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FEE5599B-A350-409F-8C9A-B03ECD723E23}"/>
              </a:ext>
            </a:extLst>
          </p:cNvPr>
          <p:cNvGrpSpPr/>
          <p:nvPr/>
        </p:nvGrpSpPr>
        <p:grpSpPr>
          <a:xfrm>
            <a:off x="2559044" y="7201992"/>
            <a:ext cx="8809340" cy="4424506"/>
            <a:chOff x="3044899" y="2866559"/>
            <a:chExt cx="6776263" cy="3932771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490E8A5-AE81-497E-B305-A20CA5756682}"/>
                </a:ext>
              </a:extLst>
            </p:cNvPr>
            <p:cNvSpPr/>
            <p:nvPr/>
          </p:nvSpPr>
          <p:spPr>
            <a:xfrm>
              <a:off x="3044899" y="2866559"/>
              <a:ext cx="1951080" cy="780432"/>
            </a:xfrm>
            <a:custGeom>
              <a:avLst/>
              <a:gdLst>
                <a:gd name="connsiteX0" fmla="*/ 0 w 1951080"/>
                <a:gd name="connsiteY0" fmla="*/ 0 h 780432"/>
                <a:gd name="connsiteX1" fmla="*/ 1560864 w 1951080"/>
                <a:gd name="connsiteY1" fmla="*/ 0 h 780432"/>
                <a:gd name="connsiteX2" fmla="*/ 1951080 w 1951080"/>
                <a:gd name="connsiteY2" fmla="*/ 390216 h 780432"/>
                <a:gd name="connsiteX3" fmla="*/ 1560864 w 1951080"/>
                <a:gd name="connsiteY3" fmla="*/ 780432 h 780432"/>
                <a:gd name="connsiteX4" fmla="*/ 0 w 1951080"/>
                <a:gd name="connsiteY4" fmla="*/ 780432 h 780432"/>
                <a:gd name="connsiteX5" fmla="*/ 390216 w 1951080"/>
                <a:gd name="connsiteY5" fmla="*/ 390216 h 780432"/>
                <a:gd name="connsiteX6" fmla="*/ 0 w 1951080"/>
                <a:gd name="connsiteY6" fmla="*/ 0 h 780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1080" h="780432">
                  <a:moveTo>
                    <a:pt x="0" y="0"/>
                  </a:moveTo>
                  <a:lnTo>
                    <a:pt x="1560864" y="0"/>
                  </a:lnTo>
                  <a:lnTo>
                    <a:pt x="1951080" y="390216"/>
                  </a:lnTo>
                  <a:lnTo>
                    <a:pt x="1560864" y="780432"/>
                  </a:lnTo>
                  <a:lnTo>
                    <a:pt x="0" y="780432"/>
                  </a:lnTo>
                  <a:lnTo>
                    <a:pt x="390216" y="39021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09266" tIns="9525" rIns="390216" bIns="9525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300" kern="1200" dirty="0"/>
                <a:t>Bif </a:t>
              </a:r>
            </a:p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300" kern="1200" dirty="0"/>
                <a:t>2.500.960.608 au 31.12.2018 </a:t>
              </a:r>
              <a:endParaRPr lang="en-US" sz="1300" kern="1200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5DB4FE5-B9FA-4B4C-9CBF-83392150DA87}"/>
                </a:ext>
              </a:extLst>
            </p:cNvPr>
            <p:cNvSpPr/>
            <p:nvPr/>
          </p:nvSpPr>
          <p:spPr>
            <a:xfrm>
              <a:off x="5416400" y="4372184"/>
              <a:ext cx="1619397" cy="647758"/>
            </a:xfrm>
            <a:custGeom>
              <a:avLst/>
              <a:gdLst>
                <a:gd name="connsiteX0" fmla="*/ 0 w 1619397"/>
                <a:gd name="connsiteY0" fmla="*/ 0 h 647758"/>
                <a:gd name="connsiteX1" fmla="*/ 1295518 w 1619397"/>
                <a:gd name="connsiteY1" fmla="*/ 0 h 647758"/>
                <a:gd name="connsiteX2" fmla="*/ 1619397 w 1619397"/>
                <a:gd name="connsiteY2" fmla="*/ 323879 h 647758"/>
                <a:gd name="connsiteX3" fmla="*/ 1295518 w 1619397"/>
                <a:gd name="connsiteY3" fmla="*/ 647758 h 647758"/>
                <a:gd name="connsiteX4" fmla="*/ 0 w 1619397"/>
                <a:gd name="connsiteY4" fmla="*/ 647758 h 647758"/>
                <a:gd name="connsiteX5" fmla="*/ 323879 w 1619397"/>
                <a:gd name="connsiteY5" fmla="*/ 323879 h 647758"/>
                <a:gd name="connsiteX6" fmla="*/ 0 w 1619397"/>
                <a:gd name="connsiteY6" fmla="*/ 0 h 647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9397" h="647758">
                  <a:moveTo>
                    <a:pt x="0" y="0"/>
                  </a:moveTo>
                  <a:lnTo>
                    <a:pt x="1295518" y="0"/>
                  </a:lnTo>
                  <a:lnTo>
                    <a:pt x="1619397" y="323879"/>
                  </a:lnTo>
                  <a:lnTo>
                    <a:pt x="1295518" y="647758"/>
                  </a:lnTo>
                  <a:lnTo>
                    <a:pt x="0" y="647758"/>
                  </a:lnTo>
                  <a:lnTo>
                    <a:pt x="323879" y="32387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7849" tIns="6985" rIns="323879" bIns="6985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300" kern="1200" dirty="0" err="1"/>
                <a:t>Bif</a:t>
              </a:r>
              <a:endParaRPr lang="en-US" sz="1300" kern="1200" dirty="0"/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300" kern="1200" dirty="0"/>
                <a:t> 1.482.311.933 de </a:t>
              </a:r>
              <a:r>
                <a:rPr lang="en-US" sz="1300" kern="1200" dirty="0" err="1"/>
                <a:t>produits</a:t>
              </a:r>
              <a:r>
                <a:rPr lang="en-US" sz="1300" kern="1200" dirty="0"/>
                <a:t> de </a:t>
              </a:r>
              <a:r>
                <a:rPr lang="en-US" sz="1300" kern="1200" dirty="0" err="1"/>
                <a:t>risque</a:t>
              </a:r>
              <a:endParaRPr lang="en-US" sz="1300" kern="120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9764FF5-1F58-4E3F-B18F-0F3DFEE6707F}"/>
                </a:ext>
              </a:extLst>
            </p:cNvPr>
            <p:cNvSpPr/>
            <p:nvPr/>
          </p:nvSpPr>
          <p:spPr>
            <a:xfrm>
              <a:off x="6809082" y="4372184"/>
              <a:ext cx="1619397" cy="647758"/>
            </a:xfrm>
            <a:custGeom>
              <a:avLst/>
              <a:gdLst>
                <a:gd name="connsiteX0" fmla="*/ 0 w 1619397"/>
                <a:gd name="connsiteY0" fmla="*/ 0 h 647758"/>
                <a:gd name="connsiteX1" fmla="*/ 1295518 w 1619397"/>
                <a:gd name="connsiteY1" fmla="*/ 0 h 647758"/>
                <a:gd name="connsiteX2" fmla="*/ 1619397 w 1619397"/>
                <a:gd name="connsiteY2" fmla="*/ 323879 h 647758"/>
                <a:gd name="connsiteX3" fmla="*/ 1295518 w 1619397"/>
                <a:gd name="connsiteY3" fmla="*/ 647758 h 647758"/>
                <a:gd name="connsiteX4" fmla="*/ 0 w 1619397"/>
                <a:gd name="connsiteY4" fmla="*/ 647758 h 647758"/>
                <a:gd name="connsiteX5" fmla="*/ 323879 w 1619397"/>
                <a:gd name="connsiteY5" fmla="*/ 323879 h 647758"/>
                <a:gd name="connsiteX6" fmla="*/ 0 w 1619397"/>
                <a:gd name="connsiteY6" fmla="*/ 0 h 647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9397" h="647758">
                  <a:moveTo>
                    <a:pt x="0" y="0"/>
                  </a:moveTo>
                  <a:lnTo>
                    <a:pt x="1295518" y="0"/>
                  </a:lnTo>
                  <a:lnTo>
                    <a:pt x="1619397" y="323879"/>
                  </a:lnTo>
                  <a:lnTo>
                    <a:pt x="1295518" y="647758"/>
                  </a:lnTo>
                  <a:lnTo>
                    <a:pt x="0" y="647758"/>
                  </a:lnTo>
                  <a:lnTo>
                    <a:pt x="323879" y="32387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7849" tIns="6985" rIns="323879" bIns="6985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300" kern="1200" dirty="0"/>
                <a:t>Bif </a:t>
              </a: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300" kern="1200" dirty="0"/>
                <a:t>1.018.648.675 de produits de capitalisation.</a:t>
              </a:r>
              <a:endParaRPr lang="en-US" sz="1300" kern="120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7AD8A3D-EC8C-4EEF-A2AF-A712E1649AD8}"/>
                </a:ext>
              </a:extLst>
            </p:cNvPr>
            <p:cNvSpPr/>
            <p:nvPr/>
          </p:nvSpPr>
          <p:spPr>
            <a:xfrm>
              <a:off x="3044899" y="3756252"/>
              <a:ext cx="1951080" cy="780432"/>
            </a:xfrm>
            <a:custGeom>
              <a:avLst/>
              <a:gdLst>
                <a:gd name="connsiteX0" fmla="*/ 0 w 1951080"/>
                <a:gd name="connsiteY0" fmla="*/ 0 h 780432"/>
                <a:gd name="connsiteX1" fmla="*/ 1560864 w 1951080"/>
                <a:gd name="connsiteY1" fmla="*/ 0 h 780432"/>
                <a:gd name="connsiteX2" fmla="*/ 1951080 w 1951080"/>
                <a:gd name="connsiteY2" fmla="*/ 390216 h 780432"/>
                <a:gd name="connsiteX3" fmla="*/ 1560864 w 1951080"/>
                <a:gd name="connsiteY3" fmla="*/ 780432 h 780432"/>
                <a:gd name="connsiteX4" fmla="*/ 0 w 1951080"/>
                <a:gd name="connsiteY4" fmla="*/ 780432 h 780432"/>
                <a:gd name="connsiteX5" fmla="*/ 390216 w 1951080"/>
                <a:gd name="connsiteY5" fmla="*/ 390216 h 780432"/>
                <a:gd name="connsiteX6" fmla="*/ 0 w 1951080"/>
                <a:gd name="connsiteY6" fmla="*/ 0 h 780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1080" h="780432">
                  <a:moveTo>
                    <a:pt x="0" y="0"/>
                  </a:moveTo>
                  <a:lnTo>
                    <a:pt x="1560864" y="0"/>
                  </a:lnTo>
                  <a:lnTo>
                    <a:pt x="1951080" y="390216"/>
                  </a:lnTo>
                  <a:lnTo>
                    <a:pt x="1560864" y="780432"/>
                  </a:lnTo>
                  <a:lnTo>
                    <a:pt x="0" y="780432"/>
                  </a:lnTo>
                  <a:lnTo>
                    <a:pt x="390216" y="39021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09266" tIns="9525" rIns="390216" bIns="9525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300" kern="1200" dirty="0"/>
                <a:t>Bif  </a:t>
              </a:r>
            </a:p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300" kern="1200" dirty="0"/>
                <a:t>4.010.033.902 au 31.12.2019</a:t>
              </a:r>
              <a:endParaRPr lang="en-US" sz="1300" kern="1200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8083D31-C851-498B-8FD3-F1441B2C1828}"/>
                </a:ext>
              </a:extLst>
            </p:cNvPr>
            <p:cNvSpPr/>
            <p:nvPr/>
          </p:nvSpPr>
          <p:spPr>
            <a:xfrm>
              <a:off x="5416400" y="5261878"/>
              <a:ext cx="1619397" cy="647758"/>
            </a:xfrm>
            <a:custGeom>
              <a:avLst/>
              <a:gdLst>
                <a:gd name="connsiteX0" fmla="*/ 0 w 1619397"/>
                <a:gd name="connsiteY0" fmla="*/ 0 h 647758"/>
                <a:gd name="connsiteX1" fmla="*/ 1295518 w 1619397"/>
                <a:gd name="connsiteY1" fmla="*/ 0 h 647758"/>
                <a:gd name="connsiteX2" fmla="*/ 1619397 w 1619397"/>
                <a:gd name="connsiteY2" fmla="*/ 323879 h 647758"/>
                <a:gd name="connsiteX3" fmla="*/ 1295518 w 1619397"/>
                <a:gd name="connsiteY3" fmla="*/ 647758 h 647758"/>
                <a:gd name="connsiteX4" fmla="*/ 0 w 1619397"/>
                <a:gd name="connsiteY4" fmla="*/ 647758 h 647758"/>
                <a:gd name="connsiteX5" fmla="*/ 323879 w 1619397"/>
                <a:gd name="connsiteY5" fmla="*/ 323879 h 647758"/>
                <a:gd name="connsiteX6" fmla="*/ 0 w 1619397"/>
                <a:gd name="connsiteY6" fmla="*/ 0 h 647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9397" h="647758">
                  <a:moveTo>
                    <a:pt x="0" y="0"/>
                  </a:moveTo>
                  <a:lnTo>
                    <a:pt x="1295518" y="0"/>
                  </a:lnTo>
                  <a:lnTo>
                    <a:pt x="1619397" y="323879"/>
                  </a:lnTo>
                  <a:lnTo>
                    <a:pt x="1295518" y="647758"/>
                  </a:lnTo>
                  <a:lnTo>
                    <a:pt x="0" y="647758"/>
                  </a:lnTo>
                  <a:lnTo>
                    <a:pt x="323879" y="32387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7849" tIns="6985" rIns="323879" bIns="6985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300" kern="1200" dirty="0" err="1"/>
                <a:t>Bif</a:t>
              </a:r>
              <a:endParaRPr lang="en-US" sz="1300" kern="1200" dirty="0"/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300" kern="1200" dirty="0"/>
                <a:t> 2.704.725.753 de </a:t>
              </a:r>
              <a:r>
                <a:rPr lang="en-US" sz="1300" kern="1200" dirty="0" err="1"/>
                <a:t>produits</a:t>
              </a:r>
              <a:r>
                <a:rPr lang="en-US" sz="1300" kern="1200" dirty="0"/>
                <a:t> de </a:t>
              </a:r>
              <a:r>
                <a:rPr lang="en-US" sz="1300" kern="1200" dirty="0" err="1"/>
                <a:t>risque</a:t>
              </a:r>
              <a:endParaRPr lang="en-US" sz="1300" kern="1200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7B45F87-FB31-4217-B829-F733F9B7D655}"/>
                </a:ext>
              </a:extLst>
            </p:cNvPr>
            <p:cNvSpPr/>
            <p:nvPr/>
          </p:nvSpPr>
          <p:spPr>
            <a:xfrm>
              <a:off x="6809082" y="5261878"/>
              <a:ext cx="1619397" cy="647758"/>
            </a:xfrm>
            <a:custGeom>
              <a:avLst/>
              <a:gdLst>
                <a:gd name="connsiteX0" fmla="*/ 0 w 1619397"/>
                <a:gd name="connsiteY0" fmla="*/ 0 h 647758"/>
                <a:gd name="connsiteX1" fmla="*/ 1295518 w 1619397"/>
                <a:gd name="connsiteY1" fmla="*/ 0 h 647758"/>
                <a:gd name="connsiteX2" fmla="*/ 1619397 w 1619397"/>
                <a:gd name="connsiteY2" fmla="*/ 323879 h 647758"/>
                <a:gd name="connsiteX3" fmla="*/ 1295518 w 1619397"/>
                <a:gd name="connsiteY3" fmla="*/ 647758 h 647758"/>
                <a:gd name="connsiteX4" fmla="*/ 0 w 1619397"/>
                <a:gd name="connsiteY4" fmla="*/ 647758 h 647758"/>
                <a:gd name="connsiteX5" fmla="*/ 323879 w 1619397"/>
                <a:gd name="connsiteY5" fmla="*/ 323879 h 647758"/>
                <a:gd name="connsiteX6" fmla="*/ 0 w 1619397"/>
                <a:gd name="connsiteY6" fmla="*/ 0 h 647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9397" h="647758">
                  <a:moveTo>
                    <a:pt x="0" y="0"/>
                  </a:moveTo>
                  <a:lnTo>
                    <a:pt x="1295518" y="0"/>
                  </a:lnTo>
                  <a:lnTo>
                    <a:pt x="1619397" y="323879"/>
                  </a:lnTo>
                  <a:lnTo>
                    <a:pt x="1295518" y="647758"/>
                  </a:lnTo>
                  <a:lnTo>
                    <a:pt x="0" y="647758"/>
                  </a:lnTo>
                  <a:lnTo>
                    <a:pt x="323879" y="32387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7849" tIns="6985" rIns="323879" bIns="6985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300" kern="1200" dirty="0" err="1"/>
                <a:t>Bif</a:t>
              </a:r>
              <a:r>
                <a:rPr lang="en-US" sz="1300" kern="1200" dirty="0"/>
                <a:t> </a:t>
              </a: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300" kern="1200" dirty="0"/>
                <a:t>1.305.308.149 </a:t>
              </a:r>
              <a:r>
                <a:rPr lang="fr-FR" sz="1300" kern="1200" dirty="0"/>
                <a:t>de produits de capitalisation</a:t>
              </a:r>
              <a:endParaRPr lang="en-US" sz="1300" kern="120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8630B8D-B91F-4966-8226-5C4FA40242F3}"/>
                </a:ext>
              </a:extLst>
            </p:cNvPr>
            <p:cNvSpPr/>
            <p:nvPr/>
          </p:nvSpPr>
          <p:spPr>
            <a:xfrm>
              <a:off x="3044899" y="4645945"/>
              <a:ext cx="1951080" cy="780432"/>
            </a:xfrm>
            <a:custGeom>
              <a:avLst/>
              <a:gdLst>
                <a:gd name="connsiteX0" fmla="*/ 0 w 1951080"/>
                <a:gd name="connsiteY0" fmla="*/ 0 h 780432"/>
                <a:gd name="connsiteX1" fmla="*/ 1560864 w 1951080"/>
                <a:gd name="connsiteY1" fmla="*/ 0 h 780432"/>
                <a:gd name="connsiteX2" fmla="*/ 1951080 w 1951080"/>
                <a:gd name="connsiteY2" fmla="*/ 390216 h 780432"/>
                <a:gd name="connsiteX3" fmla="*/ 1560864 w 1951080"/>
                <a:gd name="connsiteY3" fmla="*/ 780432 h 780432"/>
                <a:gd name="connsiteX4" fmla="*/ 0 w 1951080"/>
                <a:gd name="connsiteY4" fmla="*/ 780432 h 780432"/>
                <a:gd name="connsiteX5" fmla="*/ 390216 w 1951080"/>
                <a:gd name="connsiteY5" fmla="*/ 390216 h 780432"/>
                <a:gd name="connsiteX6" fmla="*/ 0 w 1951080"/>
                <a:gd name="connsiteY6" fmla="*/ 0 h 780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1080" h="780432">
                  <a:moveTo>
                    <a:pt x="0" y="0"/>
                  </a:moveTo>
                  <a:lnTo>
                    <a:pt x="1560864" y="0"/>
                  </a:lnTo>
                  <a:lnTo>
                    <a:pt x="1951080" y="390216"/>
                  </a:lnTo>
                  <a:lnTo>
                    <a:pt x="1560864" y="780432"/>
                  </a:lnTo>
                  <a:lnTo>
                    <a:pt x="0" y="780432"/>
                  </a:lnTo>
                  <a:lnTo>
                    <a:pt x="390216" y="39021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09266" tIns="9525" rIns="390216" bIns="9525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300" kern="1200"/>
                <a:t>Soit un Taux de Croissance de 60%</a:t>
              </a:r>
              <a:endParaRPr lang="en-US" sz="1300" kern="120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9E6082A-8996-45CB-BBD1-D5C6FAC5DBA1}"/>
                </a:ext>
              </a:extLst>
            </p:cNvPr>
            <p:cNvSpPr/>
            <p:nvPr/>
          </p:nvSpPr>
          <p:spPr>
            <a:xfrm>
              <a:off x="5416400" y="6151570"/>
              <a:ext cx="1619397" cy="647758"/>
            </a:xfrm>
            <a:custGeom>
              <a:avLst/>
              <a:gdLst>
                <a:gd name="connsiteX0" fmla="*/ 0 w 1619397"/>
                <a:gd name="connsiteY0" fmla="*/ 0 h 647758"/>
                <a:gd name="connsiteX1" fmla="*/ 1295518 w 1619397"/>
                <a:gd name="connsiteY1" fmla="*/ 0 h 647758"/>
                <a:gd name="connsiteX2" fmla="*/ 1619397 w 1619397"/>
                <a:gd name="connsiteY2" fmla="*/ 323879 h 647758"/>
                <a:gd name="connsiteX3" fmla="*/ 1295518 w 1619397"/>
                <a:gd name="connsiteY3" fmla="*/ 647758 h 647758"/>
                <a:gd name="connsiteX4" fmla="*/ 0 w 1619397"/>
                <a:gd name="connsiteY4" fmla="*/ 647758 h 647758"/>
                <a:gd name="connsiteX5" fmla="*/ 323879 w 1619397"/>
                <a:gd name="connsiteY5" fmla="*/ 323879 h 647758"/>
                <a:gd name="connsiteX6" fmla="*/ 0 w 1619397"/>
                <a:gd name="connsiteY6" fmla="*/ 0 h 647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9397" h="647758">
                  <a:moveTo>
                    <a:pt x="0" y="0"/>
                  </a:moveTo>
                  <a:lnTo>
                    <a:pt x="1295518" y="0"/>
                  </a:lnTo>
                  <a:lnTo>
                    <a:pt x="1619397" y="323879"/>
                  </a:lnTo>
                  <a:lnTo>
                    <a:pt x="1295518" y="647758"/>
                  </a:lnTo>
                  <a:lnTo>
                    <a:pt x="0" y="647758"/>
                  </a:lnTo>
                  <a:lnTo>
                    <a:pt x="323879" y="32387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7849" tIns="6985" rIns="323879" bIns="6985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300" kern="1200" dirty="0"/>
                <a:t>Bif </a:t>
              </a: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300" dirty="0"/>
                <a:t>7</a:t>
              </a:r>
              <a:r>
                <a:rPr lang="fr-FR" sz="1300" kern="1200" dirty="0"/>
                <a:t>.119.471.818 au 31.12.2020 (Prévisions)</a:t>
              </a:r>
              <a:endParaRPr lang="en-US" sz="1300" kern="1200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203CEF1-0E33-459C-AC23-C4F32FC0CC09}"/>
                </a:ext>
              </a:extLst>
            </p:cNvPr>
            <p:cNvSpPr/>
            <p:nvPr/>
          </p:nvSpPr>
          <p:spPr>
            <a:xfrm>
              <a:off x="6809082" y="6151571"/>
              <a:ext cx="1619397" cy="647758"/>
            </a:xfrm>
            <a:custGeom>
              <a:avLst/>
              <a:gdLst>
                <a:gd name="connsiteX0" fmla="*/ 0 w 1619397"/>
                <a:gd name="connsiteY0" fmla="*/ 0 h 647758"/>
                <a:gd name="connsiteX1" fmla="*/ 1295518 w 1619397"/>
                <a:gd name="connsiteY1" fmla="*/ 0 h 647758"/>
                <a:gd name="connsiteX2" fmla="*/ 1619397 w 1619397"/>
                <a:gd name="connsiteY2" fmla="*/ 323879 h 647758"/>
                <a:gd name="connsiteX3" fmla="*/ 1295518 w 1619397"/>
                <a:gd name="connsiteY3" fmla="*/ 647758 h 647758"/>
                <a:gd name="connsiteX4" fmla="*/ 0 w 1619397"/>
                <a:gd name="connsiteY4" fmla="*/ 647758 h 647758"/>
                <a:gd name="connsiteX5" fmla="*/ 323879 w 1619397"/>
                <a:gd name="connsiteY5" fmla="*/ 323879 h 647758"/>
                <a:gd name="connsiteX6" fmla="*/ 0 w 1619397"/>
                <a:gd name="connsiteY6" fmla="*/ 0 h 647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9397" h="647758">
                  <a:moveTo>
                    <a:pt x="0" y="0"/>
                  </a:moveTo>
                  <a:lnTo>
                    <a:pt x="1295518" y="0"/>
                  </a:lnTo>
                  <a:lnTo>
                    <a:pt x="1619397" y="323879"/>
                  </a:lnTo>
                  <a:lnTo>
                    <a:pt x="1295518" y="647758"/>
                  </a:lnTo>
                  <a:lnTo>
                    <a:pt x="0" y="647758"/>
                  </a:lnTo>
                  <a:lnTo>
                    <a:pt x="323879" y="32387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7849" tIns="6985" rIns="323879" bIns="6985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300" kern="1200" dirty="0"/>
                <a:t>Bif </a:t>
              </a: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300" dirty="0"/>
                <a:t>4</a:t>
              </a:r>
              <a:r>
                <a:rPr lang="fr-FR" sz="1300" kern="1200" dirty="0"/>
                <a:t>.345.167.846 de produits de risque</a:t>
              </a:r>
              <a:endParaRPr lang="en-US" sz="1300" kern="1200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F28A7BA-B34D-4CCB-95A3-8F47FCFDB663}"/>
                </a:ext>
              </a:extLst>
            </p:cNvPr>
            <p:cNvSpPr/>
            <p:nvPr/>
          </p:nvSpPr>
          <p:spPr>
            <a:xfrm>
              <a:off x="8201765" y="6151572"/>
              <a:ext cx="1619397" cy="647758"/>
            </a:xfrm>
            <a:custGeom>
              <a:avLst/>
              <a:gdLst>
                <a:gd name="connsiteX0" fmla="*/ 0 w 1619397"/>
                <a:gd name="connsiteY0" fmla="*/ 0 h 647758"/>
                <a:gd name="connsiteX1" fmla="*/ 1295518 w 1619397"/>
                <a:gd name="connsiteY1" fmla="*/ 0 h 647758"/>
                <a:gd name="connsiteX2" fmla="*/ 1619397 w 1619397"/>
                <a:gd name="connsiteY2" fmla="*/ 323879 h 647758"/>
                <a:gd name="connsiteX3" fmla="*/ 1295518 w 1619397"/>
                <a:gd name="connsiteY3" fmla="*/ 647758 h 647758"/>
                <a:gd name="connsiteX4" fmla="*/ 0 w 1619397"/>
                <a:gd name="connsiteY4" fmla="*/ 647758 h 647758"/>
                <a:gd name="connsiteX5" fmla="*/ 323879 w 1619397"/>
                <a:gd name="connsiteY5" fmla="*/ 323879 h 647758"/>
                <a:gd name="connsiteX6" fmla="*/ 0 w 1619397"/>
                <a:gd name="connsiteY6" fmla="*/ 0 h 647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9397" h="647758">
                  <a:moveTo>
                    <a:pt x="0" y="0"/>
                  </a:moveTo>
                  <a:lnTo>
                    <a:pt x="1295518" y="0"/>
                  </a:lnTo>
                  <a:lnTo>
                    <a:pt x="1619397" y="323879"/>
                  </a:lnTo>
                  <a:lnTo>
                    <a:pt x="1295518" y="647758"/>
                  </a:lnTo>
                  <a:lnTo>
                    <a:pt x="0" y="647758"/>
                  </a:lnTo>
                  <a:lnTo>
                    <a:pt x="323879" y="32387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7849" tIns="6985" rIns="323879" bIns="6985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300" kern="1200" dirty="0"/>
                <a:t>Bif </a:t>
              </a: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300" dirty="0"/>
                <a:t>2</a:t>
              </a:r>
              <a:r>
                <a:rPr lang="fr-FR" sz="1300" kern="1200" dirty="0"/>
                <a:t>.774.303.972 de produits de capitalisation</a:t>
              </a:r>
              <a:endParaRPr lang="en-US" sz="1300" kern="120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FFEBA62-A913-458F-A5C1-1A12498A422F}"/>
                </a:ext>
              </a:extLst>
            </p:cNvPr>
            <p:cNvSpPr/>
            <p:nvPr/>
          </p:nvSpPr>
          <p:spPr>
            <a:xfrm>
              <a:off x="3044899" y="5535638"/>
              <a:ext cx="1951080" cy="780432"/>
            </a:xfrm>
            <a:custGeom>
              <a:avLst/>
              <a:gdLst>
                <a:gd name="connsiteX0" fmla="*/ 0 w 1951080"/>
                <a:gd name="connsiteY0" fmla="*/ 0 h 780432"/>
                <a:gd name="connsiteX1" fmla="*/ 1560864 w 1951080"/>
                <a:gd name="connsiteY1" fmla="*/ 0 h 780432"/>
                <a:gd name="connsiteX2" fmla="*/ 1951080 w 1951080"/>
                <a:gd name="connsiteY2" fmla="*/ 390216 h 780432"/>
                <a:gd name="connsiteX3" fmla="*/ 1560864 w 1951080"/>
                <a:gd name="connsiteY3" fmla="*/ 780432 h 780432"/>
                <a:gd name="connsiteX4" fmla="*/ 0 w 1951080"/>
                <a:gd name="connsiteY4" fmla="*/ 780432 h 780432"/>
                <a:gd name="connsiteX5" fmla="*/ 390216 w 1951080"/>
                <a:gd name="connsiteY5" fmla="*/ 390216 h 780432"/>
                <a:gd name="connsiteX6" fmla="*/ 0 w 1951080"/>
                <a:gd name="connsiteY6" fmla="*/ 0 h 780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1080" h="780432">
                  <a:moveTo>
                    <a:pt x="0" y="0"/>
                  </a:moveTo>
                  <a:lnTo>
                    <a:pt x="1560864" y="0"/>
                  </a:lnTo>
                  <a:lnTo>
                    <a:pt x="1951080" y="390216"/>
                  </a:lnTo>
                  <a:lnTo>
                    <a:pt x="1560864" y="780432"/>
                  </a:lnTo>
                  <a:lnTo>
                    <a:pt x="0" y="780432"/>
                  </a:lnTo>
                  <a:lnTo>
                    <a:pt x="390216" y="39021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09266" tIns="9525" rIns="390216" bIns="9525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300" kern="1200" dirty="0"/>
                <a:t>Soit un taux de croissance de </a:t>
              </a:r>
              <a:r>
                <a:rPr lang="fr-FR" sz="1300" dirty="0"/>
                <a:t>77</a:t>
              </a:r>
              <a:r>
                <a:rPr lang="fr-FR" sz="1300" kern="1200" dirty="0"/>
                <a:t>%</a:t>
              </a:r>
              <a:endParaRPr lang="en-US" sz="1300" kern="1200" dirty="0"/>
            </a:p>
          </p:txBody>
        </p:sp>
      </p:grpSp>
      <p:sp>
        <p:nvSpPr>
          <p:cNvPr id="7" name="Title 2">
            <a:extLst>
              <a:ext uri="{FF2B5EF4-FFF2-40B4-BE49-F238E27FC236}">
                <a16:creationId xmlns:a16="http://schemas.microsoft.com/office/drawing/2014/main" id="{631D1905-240E-481B-B551-CA599FFB1520}"/>
              </a:ext>
            </a:extLst>
          </p:cNvPr>
          <p:cNvSpPr txBox="1">
            <a:spLocks/>
          </p:cNvSpPr>
          <p:nvPr/>
        </p:nvSpPr>
        <p:spPr>
          <a:xfrm>
            <a:off x="4028166" y="4086675"/>
            <a:ext cx="7812856" cy="4024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400" b="1" dirty="0">
                <a:solidFill>
                  <a:srgbClr val="002060"/>
                </a:solidFill>
                <a:latin typeface="Poppins" panose="00000500000000000000" pitchFamily="2" charset="0"/>
                <a:ea typeface="Cambria" panose="02040503050406030204" pitchFamily="18" charset="0"/>
                <a:cs typeface="Poppins" panose="00000500000000000000" pitchFamily="2" charset="0"/>
              </a:rPr>
              <a:t>LA SOCAR VIE EN CHIFFRES</a:t>
            </a:r>
          </a:p>
        </p:txBody>
      </p:sp>
      <p:sp>
        <p:nvSpPr>
          <p:cNvPr id="23" name="Frame 22">
            <a:extLst>
              <a:ext uri="{FF2B5EF4-FFF2-40B4-BE49-F238E27FC236}">
                <a16:creationId xmlns:a16="http://schemas.microsoft.com/office/drawing/2014/main" id="{90A88D48-1C11-4771-A4B6-23F07BABE389}"/>
              </a:ext>
            </a:extLst>
          </p:cNvPr>
          <p:cNvSpPr/>
          <p:nvPr/>
        </p:nvSpPr>
        <p:spPr>
          <a:xfrm rot="2700000">
            <a:off x="-2681285" y="-1522543"/>
            <a:ext cx="4295769" cy="4295769"/>
          </a:xfrm>
          <a:prstGeom prst="frame">
            <a:avLst>
              <a:gd name="adj1" fmla="val 25888"/>
            </a:avLst>
          </a:prstGeom>
          <a:solidFill>
            <a:srgbClr val="4342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4" name="Frame 23">
            <a:extLst>
              <a:ext uri="{FF2B5EF4-FFF2-40B4-BE49-F238E27FC236}">
                <a16:creationId xmlns:a16="http://schemas.microsoft.com/office/drawing/2014/main" id="{A04FF5D6-0F7D-4A07-A9D1-DA0B7117572F}"/>
              </a:ext>
            </a:extLst>
          </p:cNvPr>
          <p:cNvSpPr/>
          <p:nvPr/>
        </p:nvSpPr>
        <p:spPr>
          <a:xfrm rot="2700000">
            <a:off x="-42329" y="3260222"/>
            <a:ext cx="2371108" cy="2371108"/>
          </a:xfrm>
          <a:prstGeom prst="frame">
            <a:avLst>
              <a:gd name="adj1" fmla="val 25888"/>
            </a:avLst>
          </a:prstGeom>
          <a:solidFill>
            <a:srgbClr val="4342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5" name="Frame 24">
            <a:extLst>
              <a:ext uri="{FF2B5EF4-FFF2-40B4-BE49-F238E27FC236}">
                <a16:creationId xmlns:a16="http://schemas.microsoft.com/office/drawing/2014/main" id="{0CE1AF7A-251C-4C5A-A783-16686E130637}"/>
              </a:ext>
            </a:extLst>
          </p:cNvPr>
          <p:cNvSpPr/>
          <p:nvPr/>
        </p:nvSpPr>
        <p:spPr>
          <a:xfrm rot="2700000">
            <a:off x="1768595" y="1425695"/>
            <a:ext cx="2371108" cy="2371108"/>
          </a:xfrm>
          <a:prstGeom prst="frame">
            <a:avLst>
              <a:gd name="adj1" fmla="val 25888"/>
            </a:avLst>
          </a:prstGeom>
          <a:solidFill>
            <a:srgbClr val="ED3A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6" name="Frame 25">
            <a:extLst>
              <a:ext uri="{FF2B5EF4-FFF2-40B4-BE49-F238E27FC236}">
                <a16:creationId xmlns:a16="http://schemas.microsoft.com/office/drawing/2014/main" id="{176936F1-A15C-4AC7-949F-D0A4A0940B46}"/>
              </a:ext>
            </a:extLst>
          </p:cNvPr>
          <p:cNvSpPr/>
          <p:nvPr/>
        </p:nvSpPr>
        <p:spPr>
          <a:xfrm rot="2700000">
            <a:off x="1844077" y="5217824"/>
            <a:ext cx="2371108" cy="2371108"/>
          </a:xfrm>
          <a:prstGeom prst="frame">
            <a:avLst>
              <a:gd name="adj1" fmla="val 25888"/>
            </a:avLst>
          </a:prstGeom>
          <a:solidFill>
            <a:srgbClr val="ED3A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6321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3" descr="C:\Users\HP\Desktop\Logo socar vie gd format.png">
            <a:extLst>
              <a:ext uri="{FF2B5EF4-FFF2-40B4-BE49-F238E27FC236}">
                <a16:creationId xmlns:a16="http://schemas.microsoft.com/office/drawing/2014/main" id="{31E4D968-20F2-4873-9F7D-E3E944BC0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79580"/>
            <a:ext cx="3188657" cy="1672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itle 2">
            <a:extLst>
              <a:ext uri="{FF2B5EF4-FFF2-40B4-BE49-F238E27FC236}">
                <a16:creationId xmlns:a16="http://schemas.microsoft.com/office/drawing/2014/main" id="{9B33AB21-C6CD-412B-A75F-00A9B9E953FA}"/>
              </a:ext>
            </a:extLst>
          </p:cNvPr>
          <p:cNvSpPr txBox="1">
            <a:spLocks/>
          </p:cNvSpPr>
          <p:nvPr/>
        </p:nvSpPr>
        <p:spPr>
          <a:xfrm>
            <a:off x="3318285" y="1014413"/>
            <a:ext cx="7812856" cy="4516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>
                <a:solidFill>
                  <a:srgbClr val="002060"/>
                </a:solidFill>
                <a:latin typeface="Poppins" panose="00000500000000000000" pitchFamily="2" charset="0"/>
                <a:ea typeface="Cambria" panose="02040503050406030204" pitchFamily="18" charset="0"/>
                <a:cs typeface="Poppins" panose="00000500000000000000" pitchFamily="2" charset="0"/>
              </a:rPr>
              <a:t>LA SOCAR VIE EN CHIFFRES</a:t>
            </a:r>
          </a:p>
        </p:txBody>
      </p:sp>
      <p:graphicFrame>
        <p:nvGraphicFramePr>
          <p:cNvPr id="23" name="Tableau 3">
            <a:extLst>
              <a:ext uri="{FF2B5EF4-FFF2-40B4-BE49-F238E27FC236}">
                <a16:creationId xmlns:a16="http://schemas.microsoft.com/office/drawing/2014/main" id="{BC628413-72C7-412F-B4E3-9B77DF1E50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9683115"/>
              </p:ext>
            </p:extLst>
          </p:nvPr>
        </p:nvGraphicFramePr>
        <p:xfrm>
          <a:off x="2426588" y="2149122"/>
          <a:ext cx="9342625" cy="4458794"/>
        </p:xfrm>
        <a:graphic>
          <a:graphicData uri="http://schemas.openxmlformats.org/drawingml/2006/table">
            <a:tbl>
              <a:tblPr/>
              <a:tblGrid>
                <a:gridCol w="3529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129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9298">
                <a:tc>
                  <a:txBody>
                    <a:bodyPr/>
                    <a:lstStyle/>
                    <a:p>
                      <a:pPr algn="ctr" fontAlgn="b"/>
                      <a:r>
                        <a:rPr lang="fr-FR" sz="38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Exercice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38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C.A. Global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9186">
                <a:tc>
                  <a:txBody>
                    <a:bodyPr/>
                    <a:lstStyle/>
                    <a:p>
                      <a:pPr algn="r" fontAlgn="b"/>
                      <a:r>
                        <a:rPr lang="fr-FR" sz="38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2017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F3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38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BIF</a:t>
                      </a:r>
                      <a:r>
                        <a:rPr lang="fr-FR" sz="3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</a:t>
                      </a:r>
                      <a:r>
                        <a:rPr lang="fr-FR" sz="38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2 070 975 444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186">
                <a:tc>
                  <a:txBody>
                    <a:bodyPr/>
                    <a:lstStyle/>
                    <a:p>
                      <a:pPr algn="r" fontAlgn="b"/>
                      <a:r>
                        <a:rPr lang="fr-FR" sz="38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2018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F3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38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BIF</a:t>
                      </a:r>
                      <a:r>
                        <a:rPr lang="fr-FR" sz="3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</a:t>
                      </a:r>
                      <a:r>
                        <a:rPr lang="fr-FR" sz="38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2 500 960 608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9186">
                <a:tc>
                  <a:txBody>
                    <a:bodyPr/>
                    <a:lstStyle/>
                    <a:p>
                      <a:pPr algn="r" fontAlgn="b"/>
                      <a:r>
                        <a:rPr lang="fr-FR" sz="38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2019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F3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38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BIF</a:t>
                      </a:r>
                      <a:r>
                        <a:rPr lang="fr-FR" sz="3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</a:t>
                      </a:r>
                      <a:r>
                        <a:rPr lang="fr-FR" sz="38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4 010 033 902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0646">
                <a:tc>
                  <a:txBody>
                    <a:bodyPr/>
                    <a:lstStyle/>
                    <a:p>
                      <a:pPr algn="r" fontAlgn="b"/>
                      <a:r>
                        <a:rPr lang="fr-FR" sz="38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2020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F3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38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BIF </a:t>
                      </a:r>
                      <a:r>
                        <a:rPr lang="fr-FR" sz="3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7 119 471 818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0646">
                <a:tc>
                  <a:txBody>
                    <a:bodyPr/>
                    <a:lstStyle/>
                    <a:p>
                      <a:pPr algn="r" fontAlgn="b"/>
                      <a:r>
                        <a:rPr lang="fr-FR" sz="38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2021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F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8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BIF</a:t>
                      </a:r>
                      <a:r>
                        <a:rPr lang="fr-FR" sz="3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</a:t>
                      </a:r>
                      <a:r>
                        <a:rPr lang="fr-FR" sz="3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8</a:t>
                      </a:r>
                      <a:r>
                        <a:rPr lang="fr-FR" sz="38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287 361 645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2975359"/>
                  </a:ext>
                </a:extLst>
              </a:tr>
              <a:tr h="660646">
                <a:tc>
                  <a:txBody>
                    <a:bodyPr/>
                    <a:lstStyle/>
                    <a:p>
                      <a:pPr algn="r" fontAlgn="b"/>
                      <a:r>
                        <a:rPr lang="fr-FR" sz="38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2022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F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8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BIF</a:t>
                      </a:r>
                      <a:r>
                        <a:rPr lang="fr-FR" sz="38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8 000 899 614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2183831"/>
                  </a:ext>
                </a:extLst>
              </a:tr>
            </a:tbl>
          </a:graphicData>
        </a:graphic>
      </p:graphicFrame>
      <p:sp>
        <p:nvSpPr>
          <p:cNvPr id="2" name="Title 2">
            <a:extLst>
              <a:ext uri="{FF2B5EF4-FFF2-40B4-BE49-F238E27FC236}">
                <a16:creationId xmlns:a16="http://schemas.microsoft.com/office/drawing/2014/main" id="{B7635D8B-CBE8-796A-FB62-751A398BF704}"/>
              </a:ext>
            </a:extLst>
          </p:cNvPr>
          <p:cNvSpPr txBox="1">
            <a:spLocks/>
          </p:cNvSpPr>
          <p:nvPr/>
        </p:nvSpPr>
        <p:spPr>
          <a:xfrm>
            <a:off x="3440176" y="1567019"/>
            <a:ext cx="7812856" cy="4516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>
                <a:solidFill>
                  <a:srgbClr val="002060"/>
                </a:solidFill>
                <a:latin typeface="Poppins" panose="00000500000000000000" pitchFamily="2" charset="0"/>
                <a:ea typeface="Cambria" panose="02040503050406030204" pitchFamily="18" charset="0"/>
                <a:cs typeface="Poppins" panose="00000500000000000000" pitchFamily="2" charset="0"/>
              </a:rPr>
              <a:t>CHIFFRE D’AFFAIRES</a:t>
            </a:r>
          </a:p>
        </p:txBody>
      </p:sp>
    </p:spTree>
    <p:extLst>
      <p:ext uri="{BB962C8B-B14F-4D97-AF65-F5344CB8AC3E}">
        <p14:creationId xmlns:p14="http://schemas.microsoft.com/office/powerpoint/2010/main" val="27517624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HP\Desktop\Logo socar vie gd format.png">
            <a:extLst>
              <a:ext uri="{FF2B5EF4-FFF2-40B4-BE49-F238E27FC236}">
                <a16:creationId xmlns:a16="http://schemas.microsoft.com/office/drawing/2014/main" id="{EC6ED111-C4A6-45A0-9723-09EEFB8E1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22" y="131299"/>
            <a:ext cx="2778839" cy="145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947B74CF-7CF7-40C0-A0AD-3C2F38A93B49}"/>
              </a:ext>
            </a:extLst>
          </p:cNvPr>
          <p:cNvSpPr txBox="1">
            <a:spLocks/>
          </p:cNvSpPr>
          <p:nvPr/>
        </p:nvSpPr>
        <p:spPr>
          <a:xfrm>
            <a:off x="3252780" y="1264618"/>
            <a:ext cx="7812856" cy="64807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dirty="0">
                <a:solidFill>
                  <a:srgbClr val="002060"/>
                </a:solidFill>
                <a:latin typeface="Poppins" panose="00000500000000000000" pitchFamily="2" charset="0"/>
                <a:ea typeface="Cambria" panose="02040503050406030204" pitchFamily="18" charset="0"/>
                <a:cs typeface="Poppins" panose="00000500000000000000" pitchFamily="2" charset="0"/>
              </a:rPr>
              <a:t>LA SOCAR VIE EN CHIFFRES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B16E84F1-1543-4F47-AB93-F9A507618C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9252052"/>
              </p:ext>
            </p:extLst>
          </p:nvPr>
        </p:nvGraphicFramePr>
        <p:xfrm>
          <a:off x="1885072" y="2051601"/>
          <a:ext cx="9537894" cy="46605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228232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Chart bld="seriesEl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3" descr="C:\Users\HP\Desktop\Logo socar vie gd format.png">
            <a:extLst>
              <a:ext uri="{FF2B5EF4-FFF2-40B4-BE49-F238E27FC236}">
                <a16:creationId xmlns:a16="http://schemas.microsoft.com/office/drawing/2014/main" id="{31E4D968-20F2-4873-9F7D-E3E944BC0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79580"/>
            <a:ext cx="2778839" cy="145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A3D52B38-B03F-409F-B9FC-AD6154D882B3}"/>
              </a:ext>
            </a:extLst>
          </p:cNvPr>
          <p:cNvSpPr txBox="1">
            <a:spLocks/>
          </p:cNvSpPr>
          <p:nvPr/>
        </p:nvSpPr>
        <p:spPr>
          <a:xfrm>
            <a:off x="3030358" y="1008257"/>
            <a:ext cx="7812856" cy="64807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dirty="0">
                <a:solidFill>
                  <a:srgbClr val="002060"/>
                </a:solidFill>
                <a:latin typeface="Poppins" panose="00000500000000000000" pitchFamily="2" charset="0"/>
                <a:ea typeface="Cambria" panose="02040503050406030204" pitchFamily="18" charset="0"/>
                <a:cs typeface="Poppins" panose="00000500000000000000" pitchFamily="2" charset="0"/>
              </a:rPr>
              <a:t>LA SOCAR VIE EN CHIFFRES</a:t>
            </a:r>
          </a:p>
        </p:txBody>
      </p:sp>
      <p:graphicFrame>
        <p:nvGraphicFramePr>
          <p:cNvPr id="8" name="Tableau 1">
            <a:extLst>
              <a:ext uri="{FF2B5EF4-FFF2-40B4-BE49-F238E27FC236}">
                <a16:creationId xmlns:a16="http://schemas.microsoft.com/office/drawing/2014/main" id="{3A7F24AA-7846-498D-9C0E-CA9943655F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3577495"/>
              </p:ext>
            </p:extLst>
          </p:nvPr>
        </p:nvGraphicFramePr>
        <p:xfrm>
          <a:off x="2476500" y="1872860"/>
          <a:ext cx="7239000" cy="4347143"/>
        </p:xfrm>
        <a:graphic>
          <a:graphicData uri="http://schemas.openxmlformats.org/drawingml/2006/table">
            <a:tbl>
              <a:tblPr/>
              <a:tblGrid>
                <a:gridCol w="24832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557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7447">
                <a:tc>
                  <a:txBody>
                    <a:bodyPr/>
                    <a:lstStyle/>
                    <a:p>
                      <a:pPr algn="l" fontAlgn="b"/>
                      <a:endParaRPr lang="fr-FR" sz="2800" b="1" i="0" u="none" strike="noStrike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    Sinistres réglés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6616">
                <a:tc>
                  <a:txBody>
                    <a:bodyPr/>
                    <a:lstStyle/>
                    <a:p>
                      <a:pPr algn="l" fontAlgn="b"/>
                      <a:r>
                        <a:rPr lang="fr-F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2017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F3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BIF     58 937 892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6616">
                <a:tc>
                  <a:txBody>
                    <a:bodyPr/>
                    <a:lstStyle/>
                    <a:p>
                      <a:pPr algn="l" fontAlgn="b"/>
                      <a:r>
                        <a:rPr lang="fr-F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2018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F3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BIF    214 936 899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6616">
                <a:tc>
                  <a:txBody>
                    <a:bodyPr/>
                    <a:lstStyle/>
                    <a:p>
                      <a:pPr algn="l" fontAlgn="b"/>
                      <a:r>
                        <a:rPr lang="fr-F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2019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F3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BIF    567 475 148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6616">
                <a:tc>
                  <a:txBody>
                    <a:bodyPr/>
                    <a:lstStyle/>
                    <a:p>
                      <a:pPr algn="l" fontAlgn="b"/>
                      <a:r>
                        <a:rPr lang="fr-F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F3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BIF  1 119 448 984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6616">
                <a:tc>
                  <a:txBody>
                    <a:bodyPr/>
                    <a:lstStyle/>
                    <a:p>
                      <a:pPr algn="l" fontAlgn="b"/>
                      <a:r>
                        <a:rPr lang="fr-F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2021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F3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BIF    </a:t>
                      </a:r>
                      <a:r>
                        <a:rPr lang="en-US" sz="2800" b="1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771 208 865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9178777"/>
                  </a:ext>
                </a:extLst>
              </a:tr>
              <a:tr h="616616">
                <a:tc>
                  <a:txBody>
                    <a:bodyPr/>
                    <a:lstStyle/>
                    <a:p>
                      <a:pPr algn="l" fontAlgn="b"/>
                      <a:r>
                        <a:rPr lang="fr-F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2022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F3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BIF  1 118 494 995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23630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42216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3" descr="C:\Users\HP\Desktop\Logo socar vie gd format.png">
            <a:extLst>
              <a:ext uri="{FF2B5EF4-FFF2-40B4-BE49-F238E27FC236}">
                <a16:creationId xmlns:a16="http://schemas.microsoft.com/office/drawing/2014/main" id="{31E4D968-20F2-4873-9F7D-E3E944BC0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494244" cy="130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A3D52B38-B03F-409F-B9FC-AD6154D882B3}"/>
              </a:ext>
            </a:extLst>
          </p:cNvPr>
          <p:cNvSpPr txBox="1">
            <a:spLocks/>
          </p:cNvSpPr>
          <p:nvPr/>
        </p:nvSpPr>
        <p:spPr>
          <a:xfrm>
            <a:off x="2944165" y="984065"/>
            <a:ext cx="7812856" cy="64807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>
                <a:latin typeface="Cambria" panose="02040503050406030204" pitchFamily="18" charset="0"/>
                <a:ea typeface="Cambria" panose="02040503050406030204" pitchFamily="18" charset="0"/>
              </a:rPr>
              <a:t>LA SOCAR VIE EN CHIFFRES</a:t>
            </a:r>
            <a:endParaRPr lang="fr-FR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CB310074-A8F8-4782-8BAD-19E01B18AF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8033351"/>
              </p:ext>
            </p:extLst>
          </p:nvPr>
        </p:nvGraphicFramePr>
        <p:xfrm>
          <a:off x="1983545" y="1826518"/>
          <a:ext cx="9003323" cy="46605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804E6009-8260-4B14-B46E-158EFE40EF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878879"/>
              </p:ext>
            </p:extLst>
          </p:nvPr>
        </p:nvGraphicFramePr>
        <p:xfrm>
          <a:off x="1524000" y="1826517"/>
          <a:ext cx="9666514" cy="4501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077642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Chart bld="seriesEl"/>
        </p:bldSub>
      </p:bldGraphic>
      <p:bldGraphic spid="2" grpId="0">
        <p:bldSub>
          <a:bldChart bld="seriesEl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3" descr="C:\Users\HP\Desktop\Logo socar vie gd format.png">
            <a:extLst>
              <a:ext uri="{FF2B5EF4-FFF2-40B4-BE49-F238E27FC236}">
                <a16:creationId xmlns:a16="http://schemas.microsoft.com/office/drawing/2014/main" id="{31E4D968-20F2-4873-9F7D-E3E944BC0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527" y="381208"/>
            <a:ext cx="3154773" cy="165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B47D7FB6-9F07-4525-8084-1CE237109835}"/>
              </a:ext>
            </a:extLst>
          </p:cNvPr>
          <p:cNvSpPr txBox="1">
            <a:spLocks/>
          </p:cNvSpPr>
          <p:nvPr/>
        </p:nvSpPr>
        <p:spPr>
          <a:xfrm>
            <a:off x="4073831" y="2902405"/>
            <a:ext cx="8229600" cy="76050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800" b="1" dirty="0">
                <a:latin typeface="Cambria" panose="02040503050406030204" pitchFamily="18" charset="0"/>
                <a:ea typeface="Cambria" panose="02040503050406030204" pitchFamily="18" charset="0"/>
              </a:rPr>
              <a:t>Position de la SOCAR Vie sur le Marché</a:t>
            </a:r>
          </a:p>
        </p:txBody>
      </p:sp>
      <p:cxnSp>
        <p:nvCxnSpPr>
          <p:cNvPr id="104" name="Elbow Connector 14">
            <a:extLst>
              <a:ext uri="{FF2B5EF4-FFF2-40B4-BE49-F238E27FC236}">
                <a16:creationId xmlns:a16="http://schemas.microsoft.com/office/drawing/2014/main" id="{5130A05F-BF8B-41CD-9EAC-3AFE37CE340F}"/>
              </a:ext>
            </a:extLst>
          </p:cNvPr>
          <p:cNvCxnSpPr>
            <a:cxnSpLocks/>
          </p:cNvCxnSpPr>
          <p:nvPr/>
        </p:nvCxnSpPr>
        <p:spPr>
          <a:xfrm flipV="1">
            <a:off x="871082" y="9910160"/>
            <a:ext cx="1529081" cy="520902"/>
          </a:xfrm>
          <a:prstGeom prst="bentConnector3">
            <a:avLst>
              <a:gd name="adj1" fmla="val -21013"/>
            </a:avLst>
          </a:prstGeom>
          <a:ln w="25400">
            <a:solidFill>
              <a:schemeClr val="accent6">
                <a:alpha val="7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E7030ECF-33BF-4F92-AF14-71EE6870323F}"/>
              </a:ext>
            </a:extLst>
          </p:cNvPr>
          <p:cNvGrpSpPr/>
          <p:nvPr/>
        </p:nvGrpSpPr>
        <p:grpSpPr>
          <a:xfrm>
            <a:off x="1044903" y="10277174"/>
            <a:ext cx="2045528" cy="788287"/>
            <a:chOff x="1418442" y="3789040"/>
            <a:chExt cx="2045528" cy="788287"/>
          </a:xfrm>
        </p:grpSpPr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8D8D2307-4CE5-4504-98CC-1B16E636DCC5}"/>
                </a:ext>
              </a:extLst>
            </p:cNvPr>
            <p:cNvSpPr txBox="1"/>
            <p:nvPr/>
          </p:nvSpPr>
          <p:spPr>
            <a:xfrm>
              <a:off x="1418442" y="3789040"/>
              <a:ext cx="2038788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fr-F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itchFamily="34" charset="0"/>
                </a:rPr>
                <a:t>Qualité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4808FBC0-4130-49E7-A1FF-F30A95580F78}"/>
                </a:ext>
              </a:extLst>
            </p:cNvPr>
            <p:cNvSpPr txBox="1"/>
            <p:nvPr/>
          </p:nvSpPr>
          <p:spPr>
            <a:xfrm>
              <a:off x="1419255" y="4054107"/>
              <a:ext cx="2044715" cy="52322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lvl="0"/>
              <a:r>
                <a:rPr lang="fr-FR" sz="1400" dirty="0">
                  <a:latin typeface="Cambria" panose="02040503050406030204" pitchFamily="18" charset="0"/>
                  <a:ea typeface="Cambria" panose="02040503050406030204" pitchFamily="18" charset="0"/>
                </a:rPr>
                <a:t>Service de Qualité, Efficace et Rapide, Orienté Client</a:t>
              </a:r>
              <a:endParaRPr lang="en-US" sz="14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23" name="TextBox 122">
            <a:extLst>
              <a:ext uri="{FF2B5EF4-FFF2-40B4-BE49-F238E27FC236}">
                <a16:creationId xmlns:a16="http://schemas.microsoft.com/office/drawing/2014/main" id="{45BA88D1-373D-4A7F-A903-9BED3D0BAB53}"/>
              </a:ext>
            </a:extLst>
          </p:cNvPr>
          <p:cNvSpPr txBox="1"/>
          <p:nvPr/>
        </p:nvSpPr>
        <p:spPr>
          <a:xfrm>
            <a:off x="2084064" y="8712446"/>
            <a:ext cx="866181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Calibri" pitchFamily="34" charset="0"/>
              </a:rPr>
              <a:t>1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ea typeface="+mj-ea"/>
              <a:cs typeface="Calibri" pitchFamily="34" charset="0"/>
            </a:endParaRPr>
          </a:p>
        </p:txBody>
      </p:sp>
      <p:sp>
        <p:nvSpPr>
          <p:cNvPr id="129" name="Chevron 8">
            <a:extLst>
              <a:ext uri="{FF2B5EF4-FFF2-40B4-BE49-F238E27FC236}">
                <a16:creationId xmlns:a16="http://schemas.microsoft.com/office/drawing/2014/main" id="{3D205433-C4A7-410B-9D74-5BA6095AA979}"/>
              </a:ext>
            </a:extLst>
          </p:cNvPr>
          <p:cNvSpPr/>
          <p:nvPr/>
        </p:nvSpPr>
        <p:spPr>
          <a:xfrm>
            <a:off x="1297220" y="8234494"/>
            <a:ext cx="2080203" cy="1512168"/>
          </a:xfrm>
          <a:prstGeom prst="chevron">
            <a:avLst/>
          </a:prstGeom>
          <a:noFill/>
          <a:ln w="317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AEBFB7D0-5653-4349-B306-333110EDCC41}"/>
              </a:ext>
            </a:extLst>
          </p:cNvPr>
          <p:cNvSpPr/>
          <p:nvPr/>
        </p:nvSpPr>
        <p:spPr>
          <a:xfrm rot="2700000">
            <a:off x="-2681285" y="-1522543"/>
            <a:ext cx="4295769" cy="4295769"/>
          </a:xfrm>
          <a:prstGeom prst="frame">
            <a:avLst>
              <a:gd name="adj1" fmla="val 25888"/>
            </a:avLst>
          </a:prstGeom>
          <a:solidFill>
            <a:srgbClr val="4342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5C4F9F9A-6DBC-4488-83BA-FF959BF06F73}"/>
              </a:ext>
            </a:extLst>
          </p:cNvPr>
          <p:cNvSpPr/>
          <p:nvPr/>
        </p:nvSpPr>
        <p:spPr>
          <a:xfrm rot="2700000">
            <a:off x="-42329" y="3260222"/>
            <a:ext cx="2371108" cy="2371108"/>
          </a:xfrm>
          <a:prstGeom prst="frame">
            <a:avLst>
              <a:gd name="adj1" fmla="val 25888"/>
            </a:avLst>
          </a:prstGeom>
          <a:solidFill>
            <a:srgbClr val="4342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A0F49B7A-4AE1-482E-B840-C7673A7F6279}"/>
              </a:ext>
            </a:extLst>
          </p:cNvPr>
          <p:cNvSpPr/>
          <p:nvPr/>
        </p:nvSpPr>
        <p:spPr>
          <a:xfrm rot="2700000">
            <a:off x="1768595" y="1425695"/>
            <a:ext cx="2371108" cy="2371108"/>
          </a:xfrm>
          <a:prstGeom prst="frame">
            <a:avLst>
              <a:gd name="adj1" fmla="val 25888"/>
            </a:avLst>
          </a:prstGeom>
          <a:solidFill>
            <a:srgbClr val="ED3A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48F72901-C1FB-44B7-B614-347FEB8FC2AC}"/>
              </a:ext>
            </a:extLst>
          </p:cNvPr>
          <p:cNvSpPr/>
          <p:nvPr/>
        </p:nvSpPr>
        <p:spPr>
          <a:xfrm rot="2700000">
            <a:off x="1844077" y="5217824"/>
            <a:ext cx="2371108" cy="2371108"/>
          </a:xfrm>
          <a:prstGeom prst="frame">
            <a:avLst>
              <a:gd name="adj1" fmla="val 25888"/>
            </a:avLst>
          </a:prstGeom>
          <a:solidFill>
            <a:srgbClr val="ED3A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CDF198A1-43C2-BF6A-AD6E-4C07578927C5}"/>
              </a:ext>
            </a:extLst>
          </p:cNvPr>
          <p:cNvSpPr txBox="1">
            <a:spLocks/>
          </p:cNvSpPr>
          <p:nvPr/>
        </p:nvSpPr>
        <p:spPr>
          <a:xfrm>
            <a:off x="3813276" y="4287876"/>
            <a:ext cx="8229600" cy="124932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8000" dirty="0">
                <a:latin typeface="Cambria" panose="02040503050406030204" pitchFamily="18" charset="0"/>
                <a:ea typeface="Cambria" panose="02040503050406030204" pitchFamily="18" charset="0"/>
              </a:rPr>
              <a:t>SOCAR Vie est 2eme avec 21,3% de parts  de marché après la SOCABU en 2022 </a:t>
            </a:r>
          </a:p>
          <a:p>
            <a:endParaRPr lang="fr-FR" sz="4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fr-FR" sz="4800" dirty="0">
                <a:latin typeface="Cambria" panose="02040503050406030204" pitchFamily="18" charset="0"/>
                <a:ea typeface="Cambria" panose="02040503050406030204" pitchFamily="18" charset="0"/>
              </a:rPr>
              <a:t>(Cfr Rapport Annuel ARCA 2022)</a:t>
            </a:r>
          </a:p>
        </p:txBody>
      </p:sp>
    </p:spTree>
    <p:extLst>
      <p:ext uri="{BB962C8B-B14F-4D97-AF65-F5344CB8AC3E}">
        <p14:creationId xmlns:p14="http://schemas.microsoft.com/office/powerpoint/2010/main" val="12701132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Ion">
  <a:themeElements>
    <a:clrScheme name="Model X">
      <a:dk1>
        <a:srgbClr val="272E3A"/>
      </a:dk1>
      <a:lt1>
        <a:srgbClr val="FFFFFF"/>
      </a:lt1>
      <a:dk2>
        <a:srgbClr val="00A3DA"/>
      </a:dk2>
      <a:lt2>
        <a:srgbClr val="0CA8DA"/>
      </a:lt2>
      <a:accent1>
        <a:srgbClr val="56CADC"/>
      </a:accent1>
      <a:accent2>
        <a:srgbClr val="49C4DB"/>
      </a:accent2>
      <a:accent3>
        <a:srgbClr val="3DBEDB"/>
      </a:accent3>
      <a:accent4>
        <a:srgbClr val="31B9DB"/>
      </a:accent4>
      <a:accent5>
        <a:srgbClr val="24B3DA"/>
      </a:accent5>
      <a:accent6>
        <a:srgbClr val="18AEDA"/>
      </a:accent6>
      <a:hlink>
        <a:srgbClr val="2F8299"/>
      </a:hlink>
      <a:folHlink>
        <a:srgbClr val="8C8C8C"/>
      </a:folHlink>
    </a:clrScheme>
    <a:fontScheme name="Model X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3338</TotalTime>
  <Words>557</Words>
  <Application>Microsoft Office PowerPoint</Application>
  <PresentationFormat>Widescreen</PresentationFormat>
  <Paragraphs>120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Calibri</vt:lpstr>
      <vt:lpstr>Calibri Light</vt:lpstr>
      <vt:lpstr>Cambria</vt:lpstr>
      <vt:lpstr>Designball-edu-01</vt:lpstr>
      <vt:lpstr>Open Sans Light</vt:lpstr>
      <vt:lpstr>Poppins</vt:lpstr>
      <vt:lpstr>Roboto Slab Black</vt:lpstr>
      <vt:lpstr>Wingdings 3</vt:lpstr>
      <vt:lpstr>Office Theme</vt:lpstr>
      <vt:lpstr>1_Ion</vt:lpstr>
      <vt:lpstr>Présentation de la Société Commerciale d’Assurances et de Réassurance Vie           « SOCAR VIE »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Innovations TIC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mazina davy arcel</dc:creator>
  <cp:lastModifiedBy>SOCAR VIE</cp:lastModifiedBy>
  <cp:revision>86</cp:revision>
  <cp:lastPrinted>2021-06-24T09:17:18Z</cp:lastPrinted>
  <dcterms:created xsi:type="dcterms:W3CDTF">2020-11-26T06:49:31Z</dcterms:created>
  <dcterms:modified xsi:type="dcterms:W3CDTF">2023-11-23T12:12:26Z</dcterms:modified>
</cp:coreProperties>
</file>